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c61b2c6b2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c2b3620534377"/>
  </p:sldMasterIdLst>
  <p:sldIdLst>
    <p:sldId xmlns:r="http://schemas.openxmlformats.org/officeDocument/2006/relationships" id="256" r:id="Ra6e98af0514c4e85"/>
    <p:sldId xmlns:r="http://schemas.openxmlformats.org/officeDocument/2006/relationships" id="257" r:id="Rb823cd2cba1e495e"/>
    <p:sldId xmlns:r="http://schemas.openxmlformats.org/officeDocument/2006/relationships" id="258" r:id="Rea0912d1063a47d5"/>
    <p:sldId xmlns:r="http://schemas.openxmlformats.org/officeDocument/2006/relationships" id="259" r:id="R7f396b069e934f05"/>
    <p:sldId xmlns:r="http://schemas.openxmlformats.org/officeDocument/2006/relationships" id="260" r:id="R8c1ed7dadd3f489f"/>
    <p:sldId xmlns:r="http://schemas.openxmlformats.org/officeDocument/2006/relationships" id="261" r:id="Rdd06d5e2099b4c64"/>
    <p:sldId xmlns:r="http://schemas.openxmlformats.org/officeDocument/2006/relationships" id="262" r:id="R2d8dd3be0054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c2b3620534377" /><Relationship Type="http://schemas.openxmlformats.org/officeDocument/2006/relationships/slide" Target="/ppt/slides/slide1.xml" Id="Ra6e98af0514c4e85" /><Relationship Type="http://schemas.openxmlformats.org/officeDocument/2006/relationships/slide" Target="/ppt/slides/slide2.xml" Id="Rb823cd2cba1e495e" /><Relationship Type="http://schemas.openxmlformats.org/officeDocument/2006/relationships/slide" Target="/ppt/slides/slide3.xml" Id="Rea0912d1063a47d5" /><Relationship Type="http://schemas.openxmlformats.org/officeDocument/2006/relationships/slide" Target="/ppt/slides/slide4.xml" Id="R7f396b069e934f05" /><Relationship Type="http://schemas.openxmlformats.org/officeDocument/2006/relationships/slide" Target="/ppt/slides/slide5.xml" Id="R8c1ed7dadd3f489f" /><Relationship Type="http://schemas.openxmlformats.org/officeDocument/2006/relationships/slide" Target="/ppt/slides/slide6.xml" Id="Rdd06d5e2099b4c64" /><Relationship Type="http://schemas.openxmlformats.org/officeDocument/2006/relationships/slide" Target="/ppt/slides/slide7.xml" Id="R2d8dd3be0054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834a8ad51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7ff244ad84b9c" /><Relationship Type="http://schemas.openxmlformats.org/officeDocument/2006/relationships/theme" Target="/ppt/slideMasters/theme/theme1.xml" Id="R3f51c8e4b1a0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7ff244ad8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ce43a283b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4efad0a24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d53c2bd52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51b501997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76e3805b7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d9542efc4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cafb46ba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