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3e889d1bd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c53a5da3724000"/>
  </p:sldMasterIdLst>
  <p:sldIdLst>
    <p:sldId xmlns:r="http://schemas.openxmlformats.org/officeDocument/2006/relationships" id="256" r:id="R237eb996e4e04166"/>
    <p:sldId xmlns:r="http://schemas.openxmlformats.org/officeDocument/2006/relationships" id="257" r:id="R384f71e8cdd54acb"/>
    <p:sldId xmlns:r="http://schemas.openxmlformats.org/officeDocument/2006/relationships" id="258" r:id="Rc79bd32bd55746fe"/>
    <p:sldId xmlns:r="http://schemas.openxmlformats.org/officeDocument/2006/relationships" id="259" r:id="Rf90bc459005e40b9"/>
    <p:sldId xmlns:r="http://schemas.openxmlformats.org/officeDocument/2006/relationships" id="260" r:id="Rd93f86ebea02457a"/>
    <p:sldId xmlns:r="http://schemas.openxmlformats.org/officeDocument/2006/relationships" id="261" r:id="R402a3a7a96ca484d"/>
    <p:sldId xmlns:r="http://schemas.openxmlformats.org/officeDocument/2006/relationships" id="262" r:id="Rd590a1943f8e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53a5da3724000" /><Relationship Type="http://schemas.openxmlformats.org/officeDocument/2006/relationships/slide" Target="/ppt/slides/slide1.xml" Id="R237eb996e4e04166" /><Relationship Type="http://schemas.openxmlformats.org/officeDocument/2006/relationships/slide" Target="/ppt/slides/slide2.xml" Id="R384f71e8cdd54acb" /><Relationship Type="http://schemas.openxmlformats.org/officeDocument/2006/relationships/slide" Target="/ppt/slides/slide3.xml" Id="Rc79bd32bd55746fe" /><Relationship Type="http://schemas.openxmlformats.org/officeDocument/2006/relationships/slide" Target="/ppt/slides/slide4.xml" Id="Rf90bc459005e40b9" /><Relationship Type="http://schemas.openxmlformats.org/officeDocument/2006/relationships/slide" Target="/ppt/slides/slide5.xml" Id="Rd93f86ebea02457a" /><Relationship Type="http://schemas.openxmlformats.org/officeDocument/2006/relationships/slide" Target="/ppt/slides/slide6.xml" Id="R402a3a7a96ca484d" /><Relationship Type="http://schemas.openxmlformats.org/officeDocument/2006/relationships/slide" Target="/ppt/slides/slide7.xml" Id="Rd590a1943f8e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91c34e6a6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afd1077a64479" /><Relationship Type="http://schemas.openxmlformats.org/officeDocument/2006/relationships/theme" Target="/ppt/slideMasters/theme/theme1.xml" Id="R845120de2e07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afd1077a6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690904e41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6edcee51f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2271f32ce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7831f7ca2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682ed7b3f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933dca248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62a2e14241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 &amp; NORDAL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&amp; NORDAL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&amp; NORDAL HOLDING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&amp; NORDAL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&amp; NORDAL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&amp; NORDAL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43 928 170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44 663 761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&amp; NORDAL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AND THE MATCH AS  –  42,0 %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KJÆRVIK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NORDAL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&amp; NORDAL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Nannestadvegen 323B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&amp; NORDAL HOLDING AS</a:t>
            </a:r>
          </a:p>
        </p:txBody>
      </p:sp>
    </p:spTree>
  </p:cSld>
  <p:clrMapOvr>
    <a:masterClrMapping xmlns:a="http://schemas.openxmlformats.org/drawingml/2006/main"/>
  </p:clrMapOvr>
</p:sld>
</file>