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8ea186e3343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b6d860ea6c456f"/>
  </p:sldMasterIdLst>
  <p:sldIdLst>
    <p:sldId xmlns:r="http://schemas.openxmlformats.org/officeDocument/2006/relationships" id="256" r:id="R89af565144014d2d"/>
    <p:sldId xmlns:r="http://schemas.openxmlformats.org/officeDocument/2006/relationships" id="257" r:id="Rbd98ef4312e546df"/>
    <p:sldId xmlns:r="http://schemas.openxmlformats.org/officeDocument/2006/relationships" id="258" r:id="Re498c5e9d30443ad"/>
    <p:sldId xmlns:r="http://schemas.openxmlformats.org/officeDocument/2006/relationships" id="259" r:id="R96516aa4b1d940af"/>
    <p:sldId xmlns:r="http://schemas.openxmlformats.org/officeDocument/2006/relationships" id="260" r:id="Rfc0b089a57334b9d"/>
    <p:sldId xmlns:r="http://schemas.openxmlformats.org/officeDocument/2006/relationships" id="261" r:id="R1da6b3e059524b86"/>
    <p:sldId xmlns:r="http://schemas.openxmlformats.org/officeDocument/2006/relationships" id="262" r:id="R1de12b11b20c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6d860ea6c456f" /><Relationship Type="http://schemas.openxmlformats.org/officeDocument/2006/relationships/slide" Target="/ppt/slides/slide1.xml" Id="R89af565144014d2d" /><Relationship Type="http://schemas.openxmlformats.org/officeDocument/2006/relationships/slide" Target="/ppt/slides/slide2.xml" Id="Rbd98ef4312e546df" /><Relationship Type="http://schemas.openxmlformats.org/officeDocument/2006/relationships/slide" Target="/ppt/slides/slide3.xml" Id="Re498c5e9d30443ad" /><Relationship Type="http://schemas.openxmlformats.org/officeDocument/2006/relationships/slide" Target="/ppt/slides/slide4.xml" Id="R96516aa4b1d940af" /><Relationship Type="http://schemas.openxmlformats.org/officeDocument/2006/relationships/slide" Target="/ppt/slides/slide5.xml" Id="Rfc0b089a57334b9d" /><Relationship Type="http://schemas.openxmlformats.org/officeDocument/2006/relationships/slide" Target="/ppt/slides/slide6.xml" Id="R1da6b3e059524b86" /><Relationship Type="http://schemas.openxmlformats.org/officeDocument/2006/relationships/slide" Target="/ppt/slides/slide7.xml" Id="R1de12b11b20c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54d17941b4b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ee2c374f140ac" /><Relationship Type="http://schemas.openxmlformats.org/officeDocument/2006/relationships/theme" Target="/ppt/slideMasters/theme/theme1.xml" Id="Rbbb4269a099a42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ee2c374f1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10d6191704c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94d7cd3b1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8dea3510a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f8bed200248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297fd841743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23c534dec41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6e7e78063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 EIGEDOM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2 808 219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690 281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20 306 858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23 900 736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SVERFA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Klovene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921 955 707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 EIGEDOM AS</a:t>
            </a:r>
          </a:p>
        </p:txBody>
      </p:sp>
    </p:spTree>
  </p:cSld>
  <p:clrMapOvr>
    <a:masterClrMapping xmlns:a="http://schemas.openxmlformats.org/drawingml/2006/main"/>
  </p:clrMapOvr>
</p:sld>
</file>