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2855c0a0c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00ebbcdaf4e3a"/>
  </p:sldMasterIdLst>
  <p:sldIdLst>
    <p:sldId xmlns:r="http://schemas.openxmlformats.org/officeDocument/2006/relationships" id="256" r:id="R485b0c746d694080"/>
    <p:sldId xmlns:r="http://schemas.openxmlformats.org/officeDocument/2006/relationships" id="257" r:id="Rf6044dbc939a4408"/>
    <p:sldId xmlns:r="http://schemas.openxmlformats.org/officeDocument/2006/relationships" id="258" r:id="R6f2fe859b922493e"/>
    <p:sldId xmlns:r="http://schemas.openxmlformats.org/officeDocument/2006/relationships" id="259" r:id="R76d9691faddc44ec"/>
    <p:sldId xmlns:r="http://schemas.openxmlformats.org/officeDocument/2006/relationships" id="260" r:id="R54b11914735a4e19"/>
    <p:sldId xmlns:r="http://schemas.openxmlformats.org/officeDocument/2006/relationships" id="261" r:id="Rf3bd25685a8843bb"/>
    <p:sldId xmlns:r="http://schemas.openxmlformats.org/officeDocument/2006/relationships" id="262" r:id="R818835351607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00ebbcdaf4e3a" /><Relationship Type="http://schemas.openxmlformats.org/officeDocument/2006/relationships/slide" Target="/ppt/slides/slide1.xml" Id="R485b0c746d694080" /><Relationship Type="http://schemas.openxmlformats.org/officeDocument/2006/relationships/slide" Target="/ppt/slides/slide2.xml" Id="Rf6044dbc939a4408" /><Relationship Type="http://schemas.openxmlformats.org/officeDocument/2006/relationships/slide" Target="/ppt/slides/slide3.xml" Id="R6f2fe859b922493e" /><Relationship Type="http://schemas.openxmlformats.org/officeDocument/2006/relationships/slide" Target="/ppt/slides/slide4.xml" Id="R76d9691faddc44ec" /><Relationship Type="http://schemas.openxmlformats.org/officeDocument/2006/relationships/slide" Target="/ppt/slides/slide5.xml" Id="R54b11914735a4e19" /><Relationship Type="http://schemas.openxmlformats.org/officeDocument/2006/relationships/slide" Target="/ppt/slides/slide6.xml" Id="Rf3bd25685a8843bb" /><Relationship Type="http://schemas.openxmlformats.org/officeDocument/2006/relationships/slide" Target="/ppt/slides/slide7.xml" Id="R818835351607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936a18de1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d078e8ed4aa6" /><Relationship Type="http://schemas.openxmlformats.org/officeDocument/2006/relationships/theme" Target="/ppt/slideMasters/theme/theme1.xml" Id="R9624b1734a94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3d078e8ed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bf1189f5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2b9c0d95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94fb5d8f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0ee13c4f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7bcbb97e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3ba56894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831b7589c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HELELI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HELELI INVEST 3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19 627 873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19 838 200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ANNE BUNDE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Bunde Madslien, Holumbakken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921 955 979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HELELI INVEST 3 AS</a:t>
            </a:r>
          </a:p>
        </p:txBody>
      </p:sp>
    </p:spTree>
  </p:cSld>
  <p:clrMapOvr>
    <a:masterClrMapping xmlns:a="http://schemas.openxmlformats.org/drawingml/2006/main"/>
  </p:clrMapOvr>
</p:sld>
</file>