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0bf589f6c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6c6d080ee4a4f"/>
  </p:sldMasterIdLst>
  <p:sldIdLst>
    <p:sldId xmlns:r="http://schemas.openxmlformats.org/officeDocument/2006/relationships" id="256" r:id="R638c1c449d474aa9"/>
    <p:sldId xmlns:r="http://schemas.openxmlformats.org/officeDocument/2006/relationships" id="257" r:id="Rbb9d893153ce4c1c"/>
    <p:sldId xmlns:r="http://schemas.openxmlformats.org/officeDocument/2006/relationships" id="258" r:id="R3aaffb55d90a4897"/>
    <p:sldId xmlns:r="http://schemas.openxmlformats.org/officeDocument/2006/relationships" id="259" r:id="R3a90211fb4f7469e"/>
    <p:sldId xmlns:r="http://schemas.openxmlformats.org/officeDocument/2006/relationships" id="260" r:id="Rd29f9b6c8e684652"/>
    <p:sldId xmlns:r="http://schemas.openxmlformats.org/officeDocument/2006/relationships" id="261" r:id="R001425b9c79641bd"/>
    <p:sldId xmlns:r="http://schemas.openxmlformats.org/officeDocument/2006/relationships" id="262" r:id="Rba9786d13388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6c6d080ee4a4f" /><Relationship Type="http://schemas.openxmlformats.org/officeDocument/2006/relationships/slide" Target="/ppt/slides/slide1.xml" Id="R638c1c449d474aa9" /><Relationship Type="http://schemas.openxmlformats.org/officeDocument/2006/relationships/slide" Target="/ppt/slides/slide2.xml" Id="Rbb9d893153ce4c1c" /><Relationship Type="http://schemas.openxmlformats.org/officeDocument/2006/relationships/slide" Target="/ppt/slides/slide3.xml" Id="R3aaffb55d90a4897" /><Relationship Type="http://schemas.openxmlformats.org/officeDocument/2006/relationships/slide" Target="/ppt/slides/slide4.xml" Id="R3a90211fb4f7469e" /><Relationship Type="http://schemas.openxmlformats.org/officeDocument/2006/relationships/slide" Target="/ppt/slides/slide5.xml" Id="Rd29f9b6c8e684652" /><Relationship Type="http://schemas.openxmlformats.org/officeDocument/2006/relationships/slide" Target="/ppt/slides/slide6.xml" Id="R001425b9c79641bd" /><Relationship Type="http://schemas.openxmlformats.org/officeDocument/2006/relationships/slide" Target="/ppt/slides/slide7.xml" Id="Rba9786d13388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17ea08fc949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4dd5e1ea4fdf" /><Relationship Type="http://schemas.openxmlformats.org/officeDocument/2006/relationships/theme" Target="/ppt/slideMasters/theme/theme1.xml" Id="R195ccc1e6b51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c4dd5e1ea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9529a8b4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409739aac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0433d7a0b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4aef063e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0c1b21fc3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78f3fa2c3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8ecad1624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NISTUÅ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−2 751 072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488 734 896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521 868 791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BERIT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ELDBJØRG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NILS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