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6b3a7060444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2cf67a407c429e"/>
  </p:sldMasterIdLst>
  <p:sldIdLst>
    <p:sldId xmlns:r="http://schemas.openxmlformats.org/officeDocument/2006/relationships" id="256" r:id="Rb7f266de8c48476b"/>
    <p:sldId xmlns:r="http://schemas.openxmlformats.org/officeDocument/2006/relationships" id="257" r:id="Rb799103167c7491f"/>
    <p:sldId xmlns:r="http://schemas.openxmlformats.org/officeDocument/2006/relationships" id="258" r:id="Rfd2a822655a54bb0"/>
    <p:sldId xmlns:r="http://schemas.openxmlformats.org/officeDocument/2006/relationships" id="259" r:id="R11eb0934353946c9"/>
    <p:sldId xmlns:r="http://schemas.openxmlformats.org/officeDocument/2006/relationships" id="260" r:id="Re1a6d8adb4814827"/>
    <p:sldId xmlns:r="http://schemas.openxmlformats.org/officeDocument/2006/relationships" id="261" r:id="R0ccb9d55a67241cc"/>
    <p:sldId xmlns:r="http://schemas.openxmlformats.org/officeDocument/2006/relationships" id="262" r:id="Rc6197129be65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cf67a407c429e" /><Relationship Type="http://schemas.openxmlformats.org/officeDocument/2006/relationships/slide" Target="/ppt/slides/slide1.xml" Id="Rb7f266de8c48476b" /><Relationship Type="http://schemas.openxmlformats.org/officeDocument/2006/relationships/slide" Target="/ppt/slides/slide2.xml" Id="Rb799103167c7491f" /><Relationship Type="http://schemas.openxmlformats.org/officeDocument/2006/relationships/slide" Target="/ppt/slides/slide3.xml" Id="Rfd2a822655a54bb0" /><Relationship Type="http://schemas.openxmlformats.org/officeDocument/2006/relationships/slide" Target="/ppt/slides/slide4.xml" Id="R11eb0934353946c9" /><Relationship Type="http://schemas.openxmlformats.org/officeDocument/2006/relationships/slide" Target="/ppt/slides/slide5.xml" Id="Re1a6d8adb4814827" /><Relationship Type="http://schemas.openxmlformats.org/officeDocument/2006/relationships/slide" Target="/ppt/slides/slide6.xml" Id="R0ccb9d55a67241cc" /><Relationship Type="http://schemas.openxmlformats.org/officeDocument/2006/relationships/slide" Target="/ppt/slides/slide7.xml" Id="Rc6197129be65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4892e362d4e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f505044684cb8" /><Relationship Type="http://schemas.openxmlformats.org/officeDocument/2006/relationships/theme" Target="/ppt/slideMasters/theme/theme1.xml" Id="R549bfaa700fd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f50504468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3f2bc045647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aafbfd9d841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95f6cae7544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51c89856c42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05bd7f99f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94885c960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6f96bcfba44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BALTZER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12 036 911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14 593 830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BALTZER EIDBERG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Klubbholmen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