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9eac59b80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bb42edd15437b"/>
  </p:sldMasterIdLst>
  <p:sldIdLst>
    <p:sldId xmlns:r="http://schemas.openxmlformats.org/officeDocument/2006/relationships" id="256" r:id="R4c112977a87b49de"/>
    <p:sldId xmlns:r="http://schemas.openxmlformats.org/officeDocument/2006/relationships" id="257" r:id="Rfae91513230c428a"/>
    <p:sldId xmlns:r="http://schemas.openxmlformats.org/officeDocument/2006/relationships" id="258" r:id="R0c246688959148b7"/>
    <p:sldId xmlns:r="http://schemas.openxmlformats.org/officeDocument/2006/relationships" id="259" r:id="R469229ad7d6a4726"/>
    <p:sldId xmlns:r="http://schemas.openxmlformats.org/officeDocument/2006/relationships" id="260" r:id="R749325579e3a47b9"/>
    <p:sldId xmlns:r="http://schemas.openxmlformats.org/officeDocument/2006/relationships" id="261" r:id="Rcf6518a3db9c4b5d"/>
    <p:sldId xmlns:r="http://schemas.openxmlformats.org/officeDocument/2006/relationships" id="262" r:id="R0caed4276809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bb42edd15437b" /><Relationship Type="http://schemas.openxmlformats.org/officeDocument/2006/relationships/slide" Target="/ppt/slides/slide1.xml" Id="R4c112977a87b49de" /><Relationship Type="http://schemas.openxmlformats.org/officeDocument/2006/relationships/slide" Target="/ppt/slides/slide2.xml" Id="Rfae91513230c428a" /><Relationship Type="http://schemas.openxmlformats.org/officeDocument/2006/relationships/slide" Target="/ppt/slides/slide3.xml" Id="R0c246688959148b7" /><Relationship Type="http://schemas.openxmlformats.org/officeDocument/2006/relationships/slide" Target="/ppt/slides/slide4.xml" Id="R469229ad7d6a4726" /><Relationship Type="http://schemas.openxmlformats.org/officeDocument/2006/relationships/slide" Target="/ppt/slides/slide5.xml" Id="R749325579e3a47b9" /><Relationship Type="http://schemas.openxmlformats.org/officeDocument/2006/relationships/slide" Target="/ppt/slides/slide6.xml" Id="Rcf6518a3db9c4b5d" /><Relationship Type="http://schemas.openxmlformats.org/officeDocument/2006/relationships/slide" Target="/ppt/slides/slide7.xml" Id="R0caed4276809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773c41ce7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b9174ae5f4c1a" /><Relationship Type="http://schemas.openxmlformats.org/officeDocument/2006/relationships/theme" Target="/ppt/slideMasters/theme/theme1.xml" Id="Rf5f6330df461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b9174ae5f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d11bda74f4a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3846dd5cd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b4a747ea8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14c853328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02a6af8b5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d976da9fc4e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5df2a88a7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1 345 327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DIDRIKSEN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CBD HOLDING AS</a:t>
            </a:r>
          </a:p>
        </p:txBody>
      </p:sp>
    </p:spTree>
  </p:cSld>
  <p:clrMapOvr>
    <a:masterClrMapping xmlns:a="http://schemas.openxmlformats.org/drawingml/2006/main"/>
  </p:clrMapOvr>
</p:sld>
</file>