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d9815814a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aa9c031184109"/>
  </p:sldMasterIdLst>
  <p:sldIdLst>
    <p:sldId xmlns:r="http://schemas.openxmlformats.org/officeDocument/2006/relationships" id="256" r:id="R9fa5b97571744697"/>
    <p:sldId xmlns:r="http://schemas.openxmlformats.org/officeDocument/2006/relationships" id="257" r:id="Rd43c63e5934e4d14"/>
    <p:sldId xmlns:r="http://schemas.openxmlformats.org/officeDocument/2006/relationships" id="258" r:id="Rf8fe0d9c3c654866"/>
    <p:sldId xmlns:r="http://schemas.openxmlformats.org/officeDocument/2006/relationships" id="259" r:id="Rf08232631e9e48e9"/>
    <p:sldId xmlns:r="http://schemas.openxmlformats.org/officeDocument/2006/relationships" id="260" r:id="Rdede325aac61460b"/>
    <p:sldId xmlns:r="http://schemas.openxmlformats.org/officeDocument/2006/relationships" id="261" r:id="R72bbd3934512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aa9c031184109" /><Relationship Type="http://schemas.openxmlformats.org/officeDocument/2006/relationships/slide" Target="/ppt/slides/slide1.xml" Id="R9fa5b97571744697" /><Relationship Type="http://schemas.openxmlformats.org/officeDocument/2006/relationships/slide" Target="/ppt/slides/slide2.xml" Id="Rd43c63e5934e4d14" /><Relationship Type="http://schemas.openxmlformats.org/officeDocument/2006/relationships/slide" Target="/ppt/slides/slide3.xml" Id="Rf8fe0d9c3c654866" /><Relationship Type="http://schemas.openxmlformats.org/officeDocument/2006/relationships/slide" Target="/ppt/slides/slide4.xml" Id="Rf08232631e9e48e9" /><Relationship Type="http://schemas.openxmlformats.org/officeDocument/2006/relationships/slide" Target="/ppt/slides/slide5.xml" Id="Rdede325aac61460b" /><Relationship Type="http://schemas.openxmlformats.org/officeDocument/2006/relationships/slide" Target="/ppt/slides/slide6.xml" Id="R72bbd3934512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e74c040e6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ac4b94774cc7" /><Relationship Type="http://schemas.openxmlformats.org/officeDocument/2006/relationships/theme" Target="/ppt/slideMasters/theme/theme1.xml" Id="R378d569e98f9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cac4b9477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25b150b96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7f31a1794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50968acc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bb3eed8d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65eeb80a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ad925616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ZIMAKOFF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