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2e92b7e611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8b27d615da4b09"/>
  </p:sldMasterIdLst>
  <p:sldIdLst>
    <p:sldId xmlns:r="http://schemas.openxmlformats.org/officeDocument/2006/relationships" id="256" r:id="R4816726a32f74c7c"/>
    <p:sldId xmlns:r="http://schemas.openxmlformats.org/officeDocument/2006/relationships" id="257" r:id="Rfd3efe74081e4660"/>
    <p:sldId xmlns:r="http://schemas.openxmlformats.org/officeDocument/2006/relationships" id="258" r:id="R6863b8f03502474a"/>
    <p:sldId xmlns:r="http://schemas.openxmlformats.org/officeDocument/2006/relationships" id="259" r:id="R0efadac07c46479b"/>
    <p:sldId xmlns:r="http://schemas.openxmlformats.org/officeDocument/2006/relationships" id="260" r:id="Ra767ad2247944d2f"/>
    <p:sldId xmlns:r="http://schemas.openxmlformats.org/officeDocument/2006/relationships" id="261" r:id="Rb580aca1b9314da9"/>
    <p:sldId xmlns:r="http://schemas.openxmlformats.org/officeDocument/2006/relationships" id="262" r:id="Rac33d77d5a8a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b27d615da4b09" /><Relationship Type="http://schemas.openxmlformats.org/officeDocument/2006/relationships/slide" Target="/ppt/slides/slide1.xml" Id="R4816726a32f74c7c" /><Relationship Type="http://schemas.openxmlformats.org/officeDocument/2006/relationships/slide" Target="/ppt/slides/slide2.xml" Id="Rfd3efe74081e4660" /><Relationship Type="http://schemas.openxmlformats.org/officeDocument/2006/relationships/slide" Target="/ppt/slides/slide3.xml" Id="R6863b8f03502474a" /><Relationship Type="http://schemas.openxmlformats.org/officeDocument/2006/relationships/slide" Target="/ppt/slides/slide4.xml" Id="R0efadac07c46479b" /><Relationship Type="http://schemas.openxmlformats.org/officeDocument/2006/relationships/slide" Target="/ppt/slides/slide5.xml" Id="Ra767ad2247944d2f" /><Relationship Type="http://schemas.openxmlformats.org/officeDocument/2006/relationships/slide" Target="/ppt/slides/slide6.xml" Id="Rb580aca1b9314da9" /><Relationship Type="http://schemas.openxmlformats.org/officeDocument/2006/relationships/slide" Target="/ppt/slides/slide7.xml" Id="Rac33d77d5a8a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5150bf40a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a3f40d654368" /><Relationship Type="http://schemas.openxmlformats.org/officeDocument/2006/relationships/theme" Target="/ppt/slideMasters/theme/theme1.xml" Id="R3b8e50dc5118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7a3f40d65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5475f34d64f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a8f91a9e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a9ab55e63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b48856ccb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1e48e893a4b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c98bb0718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0580c41eb40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