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97d4d6e7b149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314ba30d924d75"/>
  </p:sldMasterIdLst>
  <p:sldIdLst>
    <p:sldId xmlns:r="http://schemas.openxmlformats.org/officeDocument/2006/relationships" id="256" r:id="R7ab77652e0324883"/>
    <p:sldId xmlns:r="http://schemas.openxmlformats.org/officeDocument/2006/relationships" id="257" r:id="R2e658045f23a43a6"/>
    <p:sldId xmlns:r="http://schemas.openxmlformats.org/officeDocument/2006/relationships" id="258" r:id="R3406cef56c544205"/>
    <p:sldId xmlns:r="http://schemas.openxmlformats.org/officeDocument/2006/relationships" id="259" r:id="Raf86e7cd22ca4065"/>
    <p:sldId xmlns:r="http://schemas.openxmlformats.org/officeDocument/2006/relationships" id="260" r:id="Rac5aba1fc69a42c0"/>
    <p:sldId xmlns:r="http://schemas.openxmlformats.org/officeDocument/2006/relationships" id="261" r:id="R983f9b257c4d4e1c"/>
    <p:sldId xmlns:r="http://schemas.openxmlformats.org/officeDocument/2006/relationships" id="262" r:id="R0ef844247aa24d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14ba30d924d75" /><Relationship Type="http://schemas.openxmlformats.org/officeDocument/2006/relationships/slide" Target="/ppt/slides/slide1.xml" Id="R7ab77652e0324883" /><Relationship Type="http://schemas.openxmlformats.org/officeDocument/2006/relationships/slide" Target="/ppt/slides/slide2.xml" Id="R2e658045f23a43a6" /><Relationship Type="http://schemas.openxmlformats.org/officeDocument/2006/relationships/slide" Target="/ppt/slides/slide3.xml" Id="R3406cef56c544205" /><Relationship Type="http://schemas.openxmlformats.org/officeDocument/2006/relationships/slide" Target="/ppt/slides/slide4.xml" Id="Raf86e7cd22ca4065" /><Relationship Type="http://schemas.openxmlformats.org/officeDocument/2006/relationships/slide" Target="/ppt/slides/slide5.xml" Id="Rac5aba1fc69a42c0" /><Relationship Type="http://schemas.openxmlformats.org/officeDocument/2006/relationships/slide" Target="/ppt/slides/slide6.xml" Id="R983f9b257c4d4e1c" /><Relationship Type="http://schemas.openxmlformats.org/officeDocument/2006/relationships/slide" Target="/ppt/slides/slide7.xml" Id="R0ef844247aa24d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65f0c441144a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259d94d3a4d10" /><Relationship Type="http://schemas.openxmlformats.org/officeDocument/2006/relationships/theme" Target="/ppt/slideMasters/theme/theme1.xml" Id="R8d7e8f07fdb54a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e259d94d3a4d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c73b62e2a45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c490f747d4d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901872c3046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57d16fbc644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e3b4d2db243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a2246dee843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435c9d42448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−1 150 120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38 125 440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900 797 359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936 124 244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VIHECA CAPITAL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Vibeke Ulrichsen, Inkognitogata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921 960 735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 CAPITAL AS</a:t>
            </a:r>
          </a:p>
        </p:txBody>
      </p:sp>
    </p:spTree>
  </p:cSld>
  <p:clrMapOvr>
    <a:masterClrMapping xmlns:a="http://schemas.openxmlformats.org/drawingml/2006/main"/>
  </p:clrMapOvr>
</p:sld>
</file>