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b5dccf2a042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5d0f669b44716"/>
  </p:sldMasterIdLst>
  <p:sldIdLst>
    <p:sldId xmlns:r="http://schemas.openxmlformats.org/officeDocument/2006/relationships" id="256" r:id="R418c29a7b0d44c6f"/>
    <p:sldId xmlns:r="http://schemas.openxmlformats.org/officeDocument/2006/relationships" id="257" r:id="R30b9537de8fe40c9"/>
    <p:sldId xmlns:r="http://schemas.openxmlformats.org/officeDocument/2006/relationships" id="258" r:id="R5a87389ddc5e4cb1"/>
    <p:sldId xmlns:r="http://schemas.openxmlformats.org/officeDocument/2006/relationships" id="259" r:id="R590351eeace84297"/>
    <p:sldId xmlns:r="http://schemas.openxmlformats.org/officeDocument/2006/relationships" id="260" r:id="R4b3e33a20210437f"/>
    <p:sldId xmlns:r="http://schemas.openxmlformats.org/officeDocument/2006/relationships" id="261" r:id="Rc6e5cae966ec4d6e"/>
    <p:sldId xmlns:r="http://schemas.openxmlformats.org/officeDocument/2006/relationships" id="262" r:id="Rbe0fc532f66d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5d0f669b44716" /><Relationship Type="http://schemas.openxmlformats.org/officeDocument/2006/relationships/slide" Target="/ppt/slides/slide1.xml" Id="R418c29a7b0d44c6f" /><Relationship Type="http://schemas.openxmlformats.org/officeDocument/2006/relationships/slide" Target="/ppt/slides/slide2.xml" Id="R30b9537de8fe40c9" /><Relationship Type="http://schemas.openxmlformats.org/officeDocument/2006/relationships/slide" Target="/ppt/slides/slide3.xml" Id="R5a87389ddc5e4cb1" /><Relationship Type="http://schemas.openxmlformats.org/officeDocument/2006/relationships/slide" Target="/ppt/slides/slide4.xml" Id="R590351eeace84297" /><Relationship Type="http://schemas.openxmlformats.org/officeDocument/2006/relationships/slide" Target="/ppt/slides/slide5.xml" Id="R4b3e33a20210437f" /><Relationship Type="http://schemas.openxmlformats.org/officeDocument/2006/relationships/slide" Target="/ppt/slides/slide6.xml" Id="Rc6e5cae966ec4d6e" /><Relationship Type="http://schemas.openxmlformats.org/officeDocument/2006/relationships/slide" Target="/ppt/slides/slide7.xml" Id="Rbe0fc532f66d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88b07be8b48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52f72fcb44803" /><Relationship Type="http://schemas.openxmlformats.org/officeDocument/2006/relationships/theme" Target="/ppt/slideMasters/theme/theme1.xml" Id="R8df8100ce38e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52f72fcb448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21fdc6751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e5d0e60a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06f904921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f6166c00c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439579ff1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6c604b9b6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91b71105c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35 175 336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654 114 952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677 471 625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921 960 743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 CAPITAL AS</a:t>
            </a:r>
          </a:p>
        </p:txBody>
      </p:sp>
    </p:spTree>
  </p:cSld>
  <p:clrMapOvr>
    <a:masterClrMapping xmlns:a="http://schemas.openxmlformats.org/drawingml/2006/main"/>
  </p:clrMapOvr>
</p:sld>
</file>