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cc168b7d0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fd6da47174574"/>
  </p:sldMasterIdLst>
  <p:sldIdLst>
    <p:sldId xmlns:r="http://schemas.openxmlformats.org/officeDocument/2006/relationships" id="256" r:id="R87d7c941c3a44604"/>
    <p:sldId xmlns:r="http://schemas.openxmlformats.org/officeDocument/2006/relationships" id="257" r:id="R7e1d18efe2da4746"/>
    <p:sldId xmlns:r="http://schemas.openxmlformats.org/officeDocument/2006/relationships" id="258" r:id="R9177d8f201cc43a5"/>
    <p:sldId xmlns:r="http://schemas.openxmlformats.org/officeDocument/2006/relationships" id="259" r:id="Rf41f0bb90bd8430e"/>
    <p:sldId xmlns:r="http://schemas.openxmlformats.org/officeDocument/2006/relationships" id="260" r:id="R30ce4765bd2640aa"/>
    <p:sldId xmlns:r="http://schemas.openxmlformats.org/officeDocument/2006/relationships" id="261" r:id="R158956b7987e48d2"/>
    <p:sldId xmlns:r="http://schemas.openxmlformats.org/officeDocument/2006/relationships" id="262" r:id="Rb1acecc7ec44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fd6da47174574" /><Relationship Type="http://schemas.openxmlformats.org/officeDocument/2006/relationships/slide" Target="/ppt/slides/slide1.xml" Id="R87d7c941c3a44604" /><Relationship Type="http://schemas.openxmlformats.org/officeDocument/2006/relationships/slide" Target="/ppt/slides/slide2.xml" Id="R7e1d18efe2da4746" /><Relationship Type="http://schemas.openxmlformats.org/officeDocument/2006/relationships/slide" Target="/ppt/slides/slide3.xml" Id="R9177d8f201cc43a5" /><Relationship Type="http://schemas.openxmlformats.org/officeDocument/2006/relationships/slide" Target="/ppt/slides/slide4.xml" Id="Rf41f0bb90bd8430e" /><Relationship Type="http://schemas.openxmlformats.org/officeDocument/2006/relationships/slide" Target="/ppt/slides/slide5.xml" Id="R30ce4765bd2640aa" /><Relationship Type="http://schemas.openxmlformats.org/officeDocument/2006/relationships/slide" Target="/ppt/slides/slide6.xml" Id="R158956b7987e48d2" /><Relationship Type="http://schemas.openxmlformats.org/officeDocument/2006/relationships/slide" Target="/ppt/slides/slide7.xml" Id="Rb1acecc7ec44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9e749577e4c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3595df841432d" /><Relationship Type="http://schemas.openxmlformats.org/officeDocument/2006/relationships/theme" Target="/ppt/slideMasters/theme/theme1.xml" Id="R8b85305befb0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3595df841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b30b5bdf0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7aa5994e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d2b47db2c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c587550d8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7feca4bf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f79a75f19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5bff7c748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 BUSINESS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BUSINESS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301 159 000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302 360 000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STEFFEN BENTSEN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921 961 022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BUSINESS AS</a:t>
            </a:r>
          </a:p>
        </p:txBody>
      </p:sp>
    </p:spTree>
  </p:cSld>
  <p:clrMapOvr>
    <a:masterClrMapping xmlns:a="http://schemas.openxmlformats.org/drawingml/2006/main"/>
  </p:clrMapOvr>
</p:sld>
</file>