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fd1906d61944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9a99390bf44fdb"/>
  </p:sldMasterIdLst>
  <p:sldIdLst>
    <p:sldId xmlns:r="http://schemas.openxmlformats.org/officeDocument/2006/relationships" id="256" r:id="Rbc6d45e8778147d4"/>
    <p:sldId xmlns:r="http://schemas.openxmlformats.org/officeDocument/2006/relationships" id="257" r:id="R788d6c7736034408"/>
    <p:sldId xmlns:r="http://schemas.openxmlformats.org/officeDocument/2006/relationships" id="258" r:id="R5a71d030a4dd4abe"/>
    <p:sldId xmlns:r="http://schemas.openxmlformats.org/officeDocument/2006/relationships" id="259" r:id="R24af28aece0545af"/>
    <p:sldId xmlns:r="http://schemas.openxmlformats.org/officeDocument/2006/relationships" id="260" r:id="R2359fa384a3242d0"/>
    <p:sldId xmlns:r="http://schemas.openxmlformats.org/officeDocument/2006/relationships" id="261" r:id="R3b9f0359ccbf450d"/>
    <p:sldId xmlns:r="http://schemas.openxmlformats.org/officeDocument/2006/relationships" id="262" r:id="R5261af1319384e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a99390bf44fdb" /><Relationship Type="http://schemas.openxmlformats.org/officeDocument/2006/relationships/slide" Target="/ppt/slides/slide1.xml" Id="Rbc6d45e8778147d4" /><Relationship Type="http://schemas.openxmlformats.org/officeDocument/2006/relationships/slide" Target="/ppt/slides/slide2.xml" Id="R788d6c7736034408" /><Relationship Type="http://schemas.openxmlformats.org/officeDocument/2006/relationships/slide" Target="/ppt/slides/slide3.xml" Id="R5a71d030a4dd4abe" /><Relationship Type="http://schemas.openxmlformats.org/officeDocument/2006/relationships/slide" Target="/ppt/slides/slide4.xml" Id="R24af28aece0545af" /><Relationship Type="http://schemas.openxmlformats.org/officeDocument/2006/relationships/slide" Target="/ppt/slides/slide5.xml" Id="R2359fa384a3242d0" /><Relationship Type="http://schemas.openxmlformats.org/officeDocument/2006/relationships/slide" Target="/ppt/slides/slide6.xml" Id="R3b9f0359ccbf450d" /><Relationship Type="http://schemas.openxmlformats.org/officeDocument/2006/relationships/slide" Target="/ppt/slides/slide7.xml" Id="R5261af1319384e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a0cfd4061c40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8ef3d586f46c1" /><Relationship Type="http://schemas.openxmlformats.org/officeDocument/2006/relationships/theme" Target="/ppt/slideMasters/theme/theme1.xml" Id="R3e12b04bf4d24a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68ef3d586f46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5a34a89ac46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a8646d38847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e5946d44340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880274f7348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61c7ac85a41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8448d1d8847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c9fbc62f744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−2 270 814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215 284 011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1 086 608 182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1 152 449 753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921 961 618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CAPITAL AS</a:t>
            </a:r>
          </a:p>
        </p:txBody>
      </p:sp>
    </p:spTree>
  </p:cSld>
  <p:clrMapOvr>
    <a:masterClrMapping xmlns:a="http://schemas.openxmlformats.org/drawingml/2006/main"/>
  </p:clrMapOvr>
</p:sld>
</file>