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9a7d0ea3e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03cbec7834973"/>
  </p:sldMasterIdLst>
  <p:sldIdLst>
    <p:sldId xmlns:r="http://schemas.openxmlformats.org/officeDocument/2006/relationships" id="256" r:id="Rba9ee86c7e094006"/>
    <p:sldId xmlns:r="http://schemas.openxmlformats.org/officeDocument/2006/relationships" id="257" r:id="R9bb2d4f9802e451c"/>
    <p:sldId xmlns:r="http://schemas.openxmlformats.org/officeDocument/2006/relationships" id="258" r:id="R3f6222e0726d4c64"/>
    <p:sldId xmlns:r="http://schemas.openxmlformats.org/officeDocument/2006/relationships" id="259" r:id="Rc1b5bb7e747d4a9b"/>
    <p:sldId xmlns:r="http://schemas.openxmlformats.org/officeDocument/2006/relationships" id="260" r:id="Rb39d7d96e3414244"/>
    <p:sldId xmlns:r="http://schemas.openxmlformats.org/officeDocument/2006/relationships" id="261" r:id="R5628dc0f194648eb"/>
    <p:sldId xmlns:r="http://schemas.openxmlformats.org/officeDocument/2006/relationships" id="262" r:id="Ra190a8c028da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03cbec7834973" /><Relationship Type="http://schemas.openxmlformats.org/officeDocument/2006/relationships/slide" Target="/ppt/slides/slide1.xml" Id="Rba9ee86c7e094006" /><Relationship Type="http://schemas.openxmlformats.org/officeDocument/2006/relationships/slide" Target="/ppt/slides/slide2.xml" Id="R9bb2d4f9802e451c" /><Relationship Type="http://schemas.openxmlformats.org/officeDocument/2006/relationships/slide" Target="/ppt/slides/slide3.xml" Id="R3f6222e0726d4c64" /><Relationship Type="http://schemas.openxmlformats.org/officeDocument/2006/relationships/slide" Target="/ppt/slides/slide4.xml" Id="Rc1b5bb7e747d4a9b" /><Relationship Type="http://schemas.openxmlformats.org/officeDocument/2006/relationships/slide" Target="/ppt/slides/slide5.xml" Id="Rb39d7d96e3414244" /><Relationship Type="http://schemas.openxmlformats.org/officeDocument/2006/relationships/slide" Target="/ppt/slides/slide6.xml" Id="R5628dc0f194648eb" /><Relationship Type="http://schemas.openxmlformats.org/officeDocument/2006/relationships/slide" Target="/ppt/slides/slide7.xml" Id="Ra190a8c028da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c915669f2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5da6637f453d" /><Relationship Type="http://schemas.openxmlformats.org/officeDocument/2006/relationships/theme" Target="/ppt/slideMasters/theme/theme1.xml" Id="Rd0ceabe86b89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85da6637f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696b9f2fd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69dcc4c3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8a9535a2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663b236f0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0b2315682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caa236dd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33f235f2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SSS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SSS INVEST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4 235 299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10 099 786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10 220 952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BUNDE ODD-ERIK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Bunde, Lachmanns vei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921 962 150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 INVEST 3 AS</a:t>
            </a:r>
          </a:p>
        </p:txBody>
      </p:sp>
    </p:spTree>
  </p:cSld>
  <p:clrMapOvr>
    <a:masterClrMapping xmlns:a="http://schemas.openxmlformats.org/drawingml/2006/main"/>
  </p:clrMapOvr>
</p:sld>
</file>