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83b92fcac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c172db8bf4b5f"/>
  </p:sldMasterIdLst>
  <p:sldIdLst>
    <p:sldId xmlns:r="http://schemas.openxmlformats.org/officeDocument/2006/relationships" id="256" r:id="R63be24b0acb842fd"/>
    <p:sldId xmlns:r="http://schemas.openxmlformats.org/officeDocument/2006/relationships" id="257" r:id="Rd9a354b168e34d91"/>
    <p:sldId xmlns:r="http://schemas.openxmlformats.org/officeDocument/2006/relationships" id="258" r:id="R09921fed838e4237"/>
    <p:sldId xmlns:r="http://schemas.openxmlformats.org/officeDocument/2006/relationships" id="259" r:id="Rf2e1cacb783b465d"/>
    <p:sldId xmlns:r="http://schemas.openxmlformats.org/officeDocument/2006/relationships" id="260" r:id="R506a68ea4e844d81"/>
    <p:sldId xmlns:r="http://schemas.openxmlformats.org/officeDocument/2006/relationships" id="261" r:id="Rb7b5c625d89b4b43"/>
    <p:sldId xmlns:r="http://schemas.openxmlformats.org/officeDocument/2006/relationships" id="262" r:id="Ra011a1d6c5a5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c172db8bf4b5f" /><Relationship Type="http://schemas.openxmlformats.org/officeDocument/2006/relationships/slide" Target="/ppt/slides/slide1.xml" Id="R63be24b0acb842fd" /><Relationship Type="http://schemas.openxmlformats.org/officeDocument/2006/relationships/slide" Target="/ppt/slides/slide2.xml" Id="Rd9a354b168e34d91" /><Relationship Type="http://schemas.openxmlformats.org/officeDocument/2006/relationships/slide" Target="/ppt/slides/slide3.xml" Id="R09921fed838e4237" /><Relationship Type="http://schemas.openxmlformats.org/officeDocument/2006/relationships/slide" Target="/ppt/slides/slide4.xml" Id="Rf2e1cacb783b465d" /><Relationship Type="http://schemas.openxmlformats.org/officeDocument/2006/relationships/slide" Target="/ppt/slides/slide5.xml" Id="R506a68ea4e844d81" /><Relationship Type="http://schemas.openxmlformats.org/officeDocument/2006/relationships/slide" Target="/ppt/slides/slide6.xml" Id="Rb7b5c625d89b4b43" /><Relationship Type="http://schemas.openxmlformats.org/officeDocument/2006/relationships/slide" Target="/ppt/slides/slide7.xml" Id="Ra011a1d6c5a5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7d2376220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d9c9724b94311" /><Relationship Type="http://schemas.openxmlformats.org/officeDocument/2006/relationships/theme" Target="/ppt/slideMasters/theme/theme1.xml" Id="R82d86d272651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d9c9724b9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ca90965ae40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9570e6ab9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49cad5caa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0bef80ff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7fa7a82ce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ca9fb59c6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b8435840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REUSE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REUSE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7 914 418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−83 543 638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149 625 081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969 308 740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GROUP AS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 EIENDOM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ØSTDAL INVEST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SASKALI AS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ØSTDAL AS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GROUP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Eternitveien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AS</a:t>
            </a:r>
          </a:p>
        </p:txBody>
      </p:sp>
    </p:spTree>
  </p:cSld>
  <p:clrMapOvr>
    <a:masterClrMapping xmlns:a="http://schemas.openxmlformats.org/drawingml/2006/main"/>
  </p:clrMapOvr>
</p:sld>
</file>