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d0c55d6ce34d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2547b463404299"/>
  </p:sldMasterIdLst>
  <p:sldIdLst>
    <p:sldId xmlns:r="http://schemas.openxmlformats.org/officeDocument/2006/relationships" id="256" r:id="R0ea149cebcba424e"/>
    <p:sldId xmlns:r="http://schemas.openxmlformats.org/officeDocument/2006/relationships" id="257" r:id="R6f57365ac6094aed"/>
    <p:sldId xmlns:r="http://schemas.openxmlformats.org/officeDocument/2006/relationships" id="258" r:id="Rbb0215d6a2004172"/>
    <p:sldId xmlns:r="http://schemas.openxmlformats.org/officeDocument/2006/relationships" id="259" r:id="R42844be635dd44a8"/>
    <p:sldId xmlns:r="http://schemas.openxmlformats.org/officeDocument/2006/relationships" id="260" r:id="Re47cbcfbf193452d"/>
    <p:sldId xmlns:r="http://schemas.openxmlformats.org/officeDocument/2006/relationships" id="261" r:id="R461380ace4464615"/>
    <p:sldId xmlns:r="http://schemas.openxmlformats.org/officeDocument/2006/relationships" id="262" r:id="R5e3d9903ab7142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547b463404299" /><Relationship Type="http://schemas.openxmlformats.org/officeDocument/2006/relationships/slide" Target="/ppt/slides/slide1.xml" Id="R0ea149cebcba424e" /><Relationship Type="http://schemas.openxmlformats.org/officeDocument/2006/relationships/slide" Target="/ppt/slides/slide2.xml" Id="R6f57365ac6094aed" /><Relationship Type="http://schemas.openxmlformats.org/officeDocument/2006/relationships/slide" Target="/ppt/slides/slide3.xml" Id="Rbb0215d6a2004172" /><Relationship Type="http://schemas.openxmlformats.org/officeDocument/2006/relationships/slide" Target="/ppt/slides/slide4.xml" Id="R42844be635dd44a8" /><Relationship Type="http://schemas.openxmlformats.org/officeDocument/2006/relationships/slide" Target="/ppt/slides/slide5.xml" Id="Re47cbcfbf193452d" /><Relationship Type="http://schemas.openxmlformats.org/officeDocument/2006/relationships/slide" Target="/ppt/slides/slide6.xml" Id="R461380ace4464615" /><Relationship Type="http://schemas.openxmlformats.org/officeDocument/2006/relationships/slide" Target="/ppt/slides/slide7.xml" Id="R5e3d9903ab7142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65daf8963e4c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f3200628a45ca" /><Relationship Type="http://schemas.openxmlformats.org/officeDocument/2006/relationships/theme" Target="/ppt/slideMasters/theme/theme1.xml" Id="Red29cbe86e2c4b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1f3200628a45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425a68bf54c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de3e5fc7447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5cbfc54dc49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7ac334b1044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c5db4055542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c5af729f147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60956ea624a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CAPEX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1 959 465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RELATIONS AS  –  46,4 %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INVEST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 SOLUTIONS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EMSI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SEVERIN SUVEREN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KLAUSEN INVEST AS  –  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921 966 105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CAPEX AS</a:t>
            </a:r>
          </a:p>
        </p:txBody>
      </p:sp>
    </p:spTree>
  </p:cSld>
  <p:clrMapOvr>
    <a:masterClrMapping xmlns:a="http://schemas.openxmlformats.org/drawingml/2006/main"/>
  </p:clrMapOvr>
</p:sld>
</file>