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ea28b0fb794f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d689626d3444e7"/>
  </p:sldMasterIdLst>
  <p:sldIdLst>
    <p:sldId xmlns:r="http://schemas.openxmlformats.org/officeDocument/2006/relationships" id="256" r:id="R4843362d16474dff"/>
    <p:sldId xmlns:r="http://schemas.openxmlformats.org/officeDocument/2006/relationships" id="257" r:id="R25f55176ed874b04"/>
    <p:sldId xmlns:r="http://schemas.openxmlformats.org/officeDocument/2006/relationships" id="258" r:id="R292f62001ba74c6a"/>
    <p:sldId xmlns:r="http://schemas.openxmlformats.org/officeDocument/2006/relationships" id="259" r:id="R8591fd9b4ce0466b"/>
    <p:sldId xmlns:r="http://schemas.openxmlformats.org/officeDocument/2006/relationships" id="260" r:id="R697c16ad74e844a3"/>
    <p:sldId xmlns:r="http://schemas.openxmlformats.org/officeDocument/2006/relationships" id="261" r:id="R7649374f109a4538"/>
    <p:sldId xmlns:r="http://schemas.openxmlformats.org/officeDocument/2006/relationships" id="262" r:id="Rfceb2671cb054b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689626d3444e7" /><Relationship Type="http://schemas.openxmlformats.org/officeDocument/2006/relationships/slide" Target="/ppt/slides/slide1.xml" Id="R4843362d16474dff" /><Relationship Type="http://schemas.openxmlformats.org/officeDocument/2006/relationships/slide" Target="/ppt/slides/slide2.xml" Id="R25f55176ed874b04" /><Relationship Type="http://schemas.openxmlformats.org/officeDocument/2006/relationships/slide" Target="/ppt/slides/slide3.xml" Id="R292f62001ba74c6a" /><Relationship Type="http://schemas.openxmlformats.org/officeDocument/2006/relationships/slide" Target="/ppt/slides/slide4.xml" Id="R8591fd9b4ce0466b" /><Relationship Type="http://schemas.openxmlformats.org/officeDocument/2006/relationships/slide" Target="/ppt/slides/slide5.xml" Id="R697c16ad74e844a3" /><Relationship Type="http://schemas.openxmlformats.org/officeDocument/2006/relationships/slide" Target="/ppt/slides/slide6.xml" Id="R7649374f109a4538" /><Relationship Type="http://schemas.openxmlformats.org/officeDocument/2006/relationships/slide" Target="/ppt/slides/slide7.xml" Id="Rfceb2671cb054b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101cedec947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75722feea427e" /><Relationship Type="http://schemas.openxmlformats.org/officeDocument/2006/relationships/theme" Target="/ppt/slideMasters/theme/theme1.xml" Id="Rf947b96d342548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675722feea42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e1ecd89704e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c02e3391947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fcf3c3be54b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c1ec929e444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a5c24786341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77749d03942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2b62b3e3540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NINA TRANSETH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TRANSETH INVEST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2 039 398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46 542 592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49 671 169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TRANSETH NINA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921 966 121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