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e6c1291cc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6f8f9e0144cb9"/>
  </p:sldMasterIdLst>
  <p:sldIdLst>
    <p:sldId xmlns:r="http://schemas.openxmlformats.org/officeDocument/2006/relationships" id="256" r:id="Re81bbb91fbce4a8d"/>
    <p:sldId xmlns:r="http://schemas.openxmlformats.org/officeDocument/2006/relationships" id="257" r:id="R70eff7a84b914bce"/>
    <p:sldId xmlns:r="http://schemas.openxmlformats.org/officeDocument/2006/relationships" id="258" r:id="R956af7235e864701"/>
    <p:sldId xmlns:r="http://schemas.openxmlformats.org/officeDocument/2006/relationships" id="259" r:id="R3ce512bc37684e2a"/>
    <p:sldId xmlns:r="http://schemas.openxmlformats.org/officeDocument/2006/relationships" id="260" r:id="R17edc7eff22041a2"/>
    <p:sldId xmlns:r="http://schemas.openxmlformats.org/officeDocument/2006/relationships" id="261" r:id="R0858558d95374c69"/>
    <p:sldId xmlns:r="http://schemas.openxmlformats.org/officeDocument/2006/relationships" id="262" r:id="R3e52626cda6d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6f8f9e0144cb9" /><Relationship Type="http://schemas.openxmlformats.org/officeDocument/2006/relationships/slide" Target="/ppt/slides/slide1.xml" Id="Re81bbb91fbce4a8d" /><Relationship Type="http://schemas.openxmlformats.org/officeDocument/2006/relationships/slide" Target="/ppt/slides/slide2.xml" Id="R70eff7a84b914bce" /><Relationship Type="http://schemas.openxmlformats.org/officeDocument/2006/relationships/slide" Target="/ppt/slides/slide3.xml" Id="R956af7235e864701" /><Relationship Type="http://schemas.openxmlformats.org/officeDocument/2006/relationships/slide" Target="/ppt/slides/slide4.xml" Id="R3ce512bc37684e2a" /><Relationship Type="http://schemas.openxmlformats.org/officeDocument/2006/relationships/slide" Target="/ppt/slides/slide5.xml" Id="R17edc7eff22041a2" /><Relationship Type="http://schemas.openxmlformats.org/officeDocument/2006/relationships/slide" Target="/ppt/slides/slide6.xml" Id="R0858558d95374c69" /><Relationship Type="http://schemas.openxmlformats.org/officeDocument/2006/relationships/slide" Target="/ppt/slides/slide7.xml" Id="R3e52626cda6d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c862f7a96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c76370c744490" /><Relationship Type="http://schemas.openxmlformats.org/officeDocument/2006/relationships/theme" Target="/ppt/slideMasters/theme/theme1.xml" Id="R2f77954c214b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c76370c74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03a18ff96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56b6d1ad9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c89cb079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c5d17b01d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ad262c3df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5065628a8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bbf31119a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BRAINIACS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BRAINIACS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23 938 260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4 684 707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7 632 490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14 492 491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UNDHEIM &amp; TJESSEM HOLDING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FOSSFJELL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Orstadvegen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12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brainiacs.no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BRAINIACS AS</a:t>
            </a:r>
          </a:p>
        </p:txBody>
      </p:sp>
    </p:spTree>
  </p:cSld>
  <p:clrMapOvr>
    <a:masterClrMapping xmlns:a="http://schemas.openxmlformats.org/drawingml/2006/main"/>
  </p:clrMapOvr>
</p:sld>
</file>