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dc2948823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8193120214bce"/>
  </p:sldMasterIdLst>
  <p:sldIdLst>
    <p:sldId xmlns:r="http://schemas.openxmlformats.org/officeDocument/2006/relationships" id="256" r:id="R74c3fa9cc81f417a"/>
    <p:sldId xmlns:r="http://schemas.openxmlformats.org/officeDocument/2006/relationships" id="257" r:id="Re52476c203284011"/>
    <p:sldId xmlns:r="http://schemas.openxmlformats.org/officeDocument/2006/relationships" id="258" r:id="R382c4a2a1499470f"/>
    <p:sldId xmlns:r="http://schemas.openxmlformats.org/officeDocument/2006/relationships" id="259" r:id="R9a43dbeb2e384d3e"/>
    <p:sldId xmlns:r="http://schemas.openxmlformats.org/officeDocument/2006/relationships" id="260" r:id="R7f233331373246eb"/>
    <p:sldId xmlns:r="http://schemas.openxmlformats.org/officeDocument/2006/relationships" id="261" r:id="R73e1f1bff04147c5"/>
    <p:sldId xmlns:r="http://schemas.openxmlformats.org/officeDocument/2006/relationships" id="262" r:id="Rac393073ca1a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8193120214bce" /><Relationship Type="http://schemas.openxmlformats.org/officeDocument/2006/relationships/slide" Target="/ppt/slides/slide1.xml" Id="R74c3fa9cc81f417a" /><Relationship Type="http://schemas.openxmlformats.org/officeDocument/2006/relationships/slide" Target="/ppt/slides/slide2.xml" Id="Re52476c203284011" /><Relationship Type="http://schemas.openxmlformats.org/officeDocument/2006/relationships/slide" Target="/ppt/slides/slide3.xml" Id="R382c4a2a1499470f" /><Relationship Type="http://schemas.openxmlformats.org/officeDocument/2006/relationships/slide" Target="/ppt/slides/slide4.xml" Id="R9a43dbeb2e384d3e" /><Relationship Type="http://schemas.openxmlformats.org/officeDocument/2006/relationships/slide" Target="/ppt/slides/slide5.xml" Id="R7f233331373246eb" /><Relationship Type="http://schemas.openxmlformats.org/officeDocument/2006/relationships/slide" Target="/ppt/slides/slide6.xml" Id="R73e1f1bff04147c5" /><Relationship Type="http://schemas.openxmlformats.org/officeDocument/2006/relationships/slide" Target="/ppt/slides/slide7.xml" Id="Rac393073ca1a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31b2a48f3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ea870a1a4518" /><Relationship Type="http://schemas.openxmlformats.org/officeDocument/2006/relationships/theme" Target="/ppt/slideMasters/theme/theme1.xml" Id="R9d4d6ecdd2ec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aea870a1a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ff6047d8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9066eb3a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3d55c6a2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0db9b212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960e977e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fe2d28d4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5293c230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