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3ef789c11842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32ddc3196249eb"/>
  </p:sldMasterIdLst>
  <p:sldIdLst>
    <p:sldId xmlns:r="http://schemas.openxmlformats.org/officeDocument/2006/relationships" id="256" r:id="Rd0e5e5ffdaf44eaf"/>
    <p:sldId xmlns:r="http://schemas.openxmlformats.org/officeDocument/2006/relationships" id="257" r:id="R1bee5fd332914372"/>
    <p:sldId xmlns:r="http://schemas.openxmlformats.org/officeDocument/2006/relationships" id="258" r:id="Rfa6808acd1a44974"/>
    <p:sldId xmlns:r="http://schemas.openxmlformats.org/officeDocument/2006/relationships" id="259" r:id="R7abc99908ff64fc4"/>
    <p:sldId xmlns:r="http://schemas.openxmlformats.org/officeDocument/2006/relationships" id="260" r:id="R334fc71e3fc546bd"/>
    <p:sldId xmlns:r="http://schemas.openxmlformats.org/officeDocument/2006/relationships" id="261" r:id="Rcd107725558c4acf"/>
    <p:sldId xmlns:r="http://schemas.openxmlformats.org/officeDocument/2006/relationships" id="262" r:id="Rb20edf97847f47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32ddc3196249eb" /><Relationship Type="http://schemas.openxmlformats.org/officeDocument/2006/relationships/slide" Target="/ppt/slides/slide1.xml" Id="Rd0e5e5ffdaf44eaf" /><Relationship Type="http://schemas.openxmlformats.org/officeDocument/2006/relationships/slide" Target="/ppt/slides/slide2.xml" Id="R1bee5fd332914372" /><Relationship Type="http://schemas.openxmlformats.org/officeDocument/2006/relationships/slide" Target="/ppt/slides/slide3.xml" Id="Rfa6808acd1a44974" /><Relationship Type="http://schemas.openxmlformats.org/officeDocument/2006/relationships/slide" Target="/ppt/slides/slide4.xml" Id="R7abc99908ff64fc4" /><Relationship Type="http://schemas.openxmlformats.org/officeDocument/2006/relationships/slide" Target="/ppt/slides/slide5.xml" Id="R334fc71e3fc546bd" /><Relationship Type="http://schemas.openxmlformats.org/officeDocument/2006/relationships/slide" Target="/ppt/slides/slide6.xml" Id="Rcd107725558c4acf" /><Relationship Type="http://schemas.openxmlformats.org/officeDocument/2006/relationships/slide" Target="/ppt/slides/slide7.xml" Id="Rb20edf97847f47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458df5183544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1a4503e314aa2" /><Relationship Type="http://schemas.openxmlformats.org/officeDocument/2006/relationships/theme" Target="/ppt/slideMasters/theme/theme1.xml" Id="Ra574e607ec1249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e1a4503e314a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118744e584b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c28cf87cb4e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59905bf67045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c2691023c4b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4ceb4138c4d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b8a57585b4e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a7a87b4ef4f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ELWE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ELWE INVEST AS ble etablert [år] og holder til i Dalsøyra.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1 662 794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7 427 181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7 531 292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 ELISABETH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Hovden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5960 Dalsøyra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921 967 993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ELWE INVEST AS</a:t>
            </a:r>
          </a:p>
        </p:txBody>
      </p:sp>
    </p:spTree>
  </p:cSld>
  <p:clrMapOvr>
    <a:masterClrMapping xmlns:a="http://schemas.openxmlformats.org/drawingml/2006/main"/>
  </p:clrMapOvr>
</p:sld>
</file>