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2b60200cb54b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8f4b3ba8604c3f"/>
  </p:sldMasterIdLst>
  <p:sldIdLst>
    <p:sldId xmlns:r="http://schemas.openxmlformats.org/officeDocument/2006/relationships" id="256" r:id="R185d2b8e5bb449f4"/>
    <p:sldId xmlns:r="http://schemas.openxmlformats.org/officeDocument/2006/relationships" id="257" r:id="R5e764ae1e00a429b"/>
    <p:sldId xmlns:r="http://schemas.openxmlformats.org/officeDocument/2006/relationships" id="258" r:id="Re38e6293a3584ebf"/>
    <p:sldId xmlns:r="http://schemas.openxmlformats.org/officeDocument/2006/relationships" id="259" r:id="R270d476c3bee4ac1"/>
    <p:sldId xmlns:r="http://schemas.openxmlformats.org/officeDocument/2006/relationships" id="260" r:id="R994f540d54aa4a0a"/>
    <p:sldId xmlns:r="http://schemas.openxmlformats.org/officeDocument/2006/relationships" id="261" r:id="R42506cb41afc4e44"/>
    <p:sldId xmlns:r="http://schemas.openxmlformats.org/officeDocument/2006/relationships" id="262" r:id="R77e67c1c707d45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8f4b3ba8604c3f" /><Relationship Type="http://schemas.openxmlformats.org/officeDocument/2006/relationships/slide" Target="/ppt/slides/slide1.xml" Id="R185d2b8e5bb449f4" /><Relationship Type="http://schemas.openxmlformats.org/officeDocument/2006/relationships/slide" Target="/ppt/slides/slide2.xml" Id="R5e764ae1e00a429b" /><Relationship Type="http://schemas.openxmlformats.org/officeDocument/2006/relationships/slide" Target="/ppt/slides/slide3.xml" Id="Re38e6293a3584ebf" /><Relationship Type="http://schemas.openxmlformats.org/officeDocument/2006/relationships/slide" Target="/ppt/slides/slide4.xml" Id="R270d476c3bee4ac1" /><Relationship Type="http://schemas.openxmlformats.org/officeDocument/2006/relationships/slide" Target="/ppt/slides/slide5.xml" Id="R994f540d54aa4a0a" /><Relationship Type="http://schemas.openxmlformats.org/officeDocument/2006/relationships/slide" Target="/ppt/slides/slide6.xml" Id="R42506cb41afc4e44" /><Relationship Type="http://schemas.openxmlformats.org/officeDocument/2006/relationships/slide" Target="/ppt/slides/slide7.xml" Id="R77e67c1c707d45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3ea75e27b149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4ce5eb12fb46f6" /><Relationship Type="http://schemas.openxmlformats.org/officeDocument/2006/relationships/theme" Target="/ppt/slideMasters/theme/theme1.xml" Id="Rc90c9763d1274f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4ce5eb12fb46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d5a3cfd0a146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1e45ee5e1a44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8b590ddf514b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ebeadff28e46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9d46f3887d43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89e03b59b645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9eeee174144e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T.W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T.W INVEST AS ble etablert [år] og holder til i Dalsøyra.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1 558 432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1 580 857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3 144 341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 TRYGVE  –  70,0 %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Fensfjordvegen 1621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5960 Dalsøyra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921 968 124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T.W INVEST AS</a:t>
            </a:r>
          </a:p>
        </p:txBody>
      </p:sp>
    </p:spTree>
  </p:cSld>
  <p:clrMapOvr>
    <a:masterClrMapping xmlns:a="http://schemas.openxmlformats.org/drawingml/2006/main"/>
  </p:clrMapOvr>
</p:sld>
</file>