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8d1fc493341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37f442b3dc4e27"/>
  </p:sldMasterIdLst>
  <p:sldIdLst>
    <p:sldId xmlns:r="http://schemas.openxmlformats.org/officeDocument/2006/relationships" id="256" r:id="Ra57ccbe4a9644b3b"/>
    <p:sldId xmlns:r="http://schemas.openxmlformats.org/officeDocument/2006/relationships" id="257" r:id="R6854bc099c164832"/>
    <p:sldId xmlns:r="http://schemas.openxmlformats.org/officeDocument/2006/relationships" id="258" r:id="R826a695afa504964"/>
    <p:sldId xmlns:r="http://schemas.openxmlformats.org/officeDocument/2006/relationships" id="259" r:id="Rc80319aaa59642f3"/>
    <p:sldId xmlns:r="http://schemas.openxmlformats.org/officeDocument/2006/relationships" id="260" r:id="R1b8da8d56cdd41c5"/>
    <p:sldId xmlns:r="http://schemas.openxmlformats.org/officeDocument/2006/relationships" id="261" r:id="R8365601ca0dd4e30"/>
    <p:sldId xmlns:r="http://schemas.openxmlformats.org/officeDocument/2006/relationships" id="262" r:id="Re201a02bd73b4c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37f442b3dc4e27" /><Relationship Type="http://schemas.openxmlformats.org/officeDocument/2006/relationships/slide" Target="/ppt/slides/slide1.xml" Id="Ra57ccbe4a9644b3b" /><Relationship Type="http://schemas.openxmlformats.org/officeDocument/2006/relationships/slide" Target="/ppt/slides/slide2.xml" Id="R6854bc099c164832" /><Relationship Type="http://schemas.openxmlformats.org/officeDocument/2006/relationships/slide" Target="/ppt/slides/slide3.xml" Id="R826a695afa504964" /><Relationship Type="http://schemas.openxmlformats.org/officeDocument/2006/relationships/slide" Target="/ppt/slides/slide4.xml" Id="Rc80319aaa59642f3" /><Relationship Type="http://schemas.openxmlformats.org/officeDocument/2006/relationships/slide" Target="/ppt/slides/slide5.xml" Id="R1b8da8d56cdd41c5" /><Relationship Type="http://schemas.openxmlformats.org/officeDocument/2006/relationships/slide" Target="/ppt/slides/slide6.xml" Id="R8365601ca0dd4e30" /><Relationship Type="http://schemas.openxmlformats.org/officeDocument/2006/relationships/slide" Target="/ppt/slides/slide7.xml" Id="Re201a02bd73b4c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fd10d7bbd43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83898839f4ff5" /><Relationship Type="http://schemas.openxmlformats.org/officeDocument/2006/relationships/theme" Target="/ppt/slideMasters/theme/theme1.xml" Id="Rf8f81910ee1b42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483898839f4f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d8b99a31547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31e00eabb40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4f6bfd4064a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e51561d9b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b0aa1a0a044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c3390cb004a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2653b82b6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TRESCHOW-FRITZØE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TRESCHOW-FRITZØE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136 991 711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2 116 519 549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2 250 847 426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STANG TRESCHOW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921 971 834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TRESCHOW-FRITZØE HOLDING AS</a:t>
            </a:r>
          </a:p>
        </p:txBody>
      </p:sp>
    </p:spTree>
  </p:cSld>
  <p:clrMapOvr>
    <a:masterClrMapping xmlns:a="http://schemas.openxmlformats.org/drawingml/2006/main"/>
  </p:clrMapOvr>
</p:sld>
</file>