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eab5c889fb4b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beac5ae4de4dc9"/>
  </p:sldMasterIdLst>
  <p:sldIdLst>
    <p:sldId xmlns:r="http://schemas.openxmlformats.org/officeDocument/2006/relationships" id="256" r:id="R74deec785a8e4b49"/>
    <p:sldId xmlns:r="http://schemas.openxmlformats.org/officeDocument/2006/relationships" id="257" r:id="R3794d77ad25a433d"/>
    <p:sldId xmlns:r="http://schemas.openxmlformats.org/officeDocument/2006/relationships" id="258" r:id="R16143d0e4157496c"/>
    <p:sldId xmlns:r="http://schemas.openxmlformats.org/officeDocument/2006/relationships" id="259" r:id="R2ce432470b5048b1"/>
    <p:sldId xmlns:r="http://schemas.openxmlformats.org/officeDocument/2006/relationships" id="260" r:id="Rd2fb8266b2464c4e"/>
    <p:sldId xmlns:r="http://schemas.openxmlformats.org/officeDocument/2006/relationships" id="261" r:id="R4ba1ed6476fb4cc1"/>
    <p:sldId xmlns:r="http://schemas.openxmlformats.org/officeDocument/2006/relationships" id="262" r:id="R72c09b5f4f2c43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beac5ae4de4dc9" /><Relationship Type="http://schemas.openxmlformats.org/officeDocument/2006/relationships/slide" Target="/ppt/slides/slide1.xml" Id="R74deec785a8e4b49" /><Relationship Type="http://schemas.openxmlformats.org/officeDocument/2006/relationships/slide" Target="/ppt/slides/slide2.xml" Id="R3794d77ad25a433d" /><Relationship Type="http://schemas.openxmlformats.org/officeDocument/2006/relationships/slide" Target="/ppt/slides/slide3.xml" Id="R16143d0e4157496c" /><Relationship Type="http://schemas.openxmlformats.org/officeDocument/2006/relationships/slide" Target="/ppt/slides/slide4.xml" Id="R2ce432470b5048b1" /><Relationship Type="http://schemas.openxmlformats.org/officeDocument/2006/relationships/slide" Target="/ppt/slides/slide5.xml" Id="Rd2fb8266b2464c4e" /><Relationship Type="http://schemas.openxmlformats.org/officeDocument/2006/relationships/slide" Target="/ppt/slides/slide6.xml" Id="R4ba1ed6476fb4cc1" /><Relationship Type="http://schemas.openxmlformats.org/officeDocument/2006/relationships/slide" Target="/ppt/slides/slide7.xml" Id="R72c09b5f4f2c43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04bf6fa27447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0c344485d4c12" /><Relationship Type="http://schemas.openxmlformats.org/officeDocument/2006/relationships/theme" Target="/ppt/slideMasters/theme/theme1.xml" Id="R8c795a92e20c4d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30c344485d4c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099ffdfc648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610635b234b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f414bb65545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cf05778f446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ddd30d4dd45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7154e00be41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f9f877b5749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DAKKI 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DAKKI 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DAKKI A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DAKKI 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DAKKI 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DAKKI 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766 012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7 353 124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7 459 115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DAKKI 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SAMSON WENDELBO AANENSEN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DAKKI 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921 973 063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DAKKI A AS</a:t>
            </a:r>
          </a:p>
        </p:txBody>
      </p:sp>
    </p:spTree>
  </p:cSld>
  <p:clrMapOvr>
    <a:masterClrMapping xmlns:a="http://schemas.openxmlformats.org/drawingml/2006/main"/>
  </p:clrMapOvr>
</p:sld>
</file>