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f9f8cae10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72afca889404d"/>
  </p:sldMasterIdLst>
  <p:sldIdLst>
    <p:sldId xmlns:r="http://schemas.openxmlformats.org/officeDocument/2006/relationships" id="256" r:id="Rfea2289217c94006"/>
    <p:sldId xmlns:r="http://schemas.openxmlformats.org/officeDocument/2006/relationships" id="257" r:id="R99a9ad7433ad428c"/>
    <p:sldId xmlns:r="http://schemas.openxmlformats.org/officeDocument/2006/relationships" id="258" r:id="Rb957b412236947f0"/>
    <p:sldId xmlns:r="http://schemas.openxmlformats.org/officeDocument/2006/relationships" id="259" r:id="Rfb682e085217410f"/>
    <p:sldId xmlns:r="http://schemas.openxmlformats.org/officeDocument/2006/relationships" id="260" r:id="R839b2f19608f4d60"/>
    <p:sldId xmlns:r="http://schemas.openxmlformats.org/officeDocument/2006/relationships" id="261" r:id="R33acb117b7e7446c"/>
    <p:sldId xmlns:r="http://schemas.openxmlformats.org/officeDocument/2006/relationships" id="262" r:id="R5eb6252da080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72afca889404d" /><Relationship Type="http://schemas.openxmlformats.org/officeDocument/2006/relationships/slide" Target="/ppt/slides/slide1.xml" Id="Rfea2289217c94006" /><Relationship Type="http://schemas.openxmlformats.org/officeDocument/2006/relationships/slide" Target="/ppt/slides/slide2.xml" Id="R99a9ad7433ad428c" /><Relationship Type="http://schemas.openxmlformats.org/officeDocument/2006/relationships/slide" Target="/ppt/slides/slide3.xml" Id="Rb957b412236947f0" /><Relationship Type="http://schemas.openxmlformats.org/officeDocument/2006/relationships/slide" Target="/ppt/slides/slide4.xml" Id="Rfb682e085217410f" /><Relationship Type="http://schemas.openxmlformats.org/officeDocument/2006/relationships/slide" Target="/ppt/slides/slide5.xml" Id="R839b2f19608f4d60" /><Relationship Type="http://schemas.openxmlformats.org/officeDocument/2006/relationships/slide" Target="/ppt/slides/slide6.xml" Id="R33acb117b7e7446c" /><Relationship Type="http://schemas.openxmlformats.org/officeDocument/2006/relationships/slide" Target="/ppt/slides/slide7.xml" Id="R5eb6252da080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6871e447c45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184bb38c54ee1" /><Relationship Type="http://schemas.openxmlformats.org/officeDocument/2006/relationships/theme" Target="/ppt/slideMasters/theme/theme1.xml" Id="Rf088d6d43afc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184bb38c5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abf706801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274bc1b584c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7c9cfd072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b0b4341864b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3591dd03141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97289a967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28cb6abd0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DAKKI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B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4 279 393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38 407 708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38 543 863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SAMSON WENDELBO AANENSEN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ERVETOPPEN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MEDBØR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WENDELBO JOHANSEN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WENDELBO AANENSEN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921 973 071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B AS</a:t>
            </a:r>
          </a:p>
        </p:txBody>
      </p:sp>
    </p:spTree>
  </p:cSld>
  <p:clrMapOvr>
    <a:masterClrMapping xmlns:a="http://schemas.openxmlformats.org/drawingml/2006/main"/>
  </p:clrMapOvr>
</p:sld>
</file>