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3599d9140943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cbd9dc9a1c4981"/>
  </p:sldMasterIdLst>
  <p:sldIdLst>
    <p:sldId xmlns:r="http://schemas.openxmlformats.org/officeDocument/2006/relationships" id="256" r:id="R6ba40a252ddd4899"/>
    <p:sldId xmlns:r="http://schemas.openxmlformats.org/officeDocument/2006/relationships" id="257" r:id="Rb328a8f58e4240cd"/>
    <p:sldId xmlns:r="http://schemas.openxmlformats.org/officeDocument/2006/relationships" id="258" r:id="R2ba9647214f84e74"/>
    <p:sldId xmlns:r="http://schemas.openxmlformats.org/officeDocument/2006/relationships" id="259" r:id="R9e0ad6ff535b4ce8"/>
    <p:sldId xmlns:r="http://schemas.openxmlformats.org/officeDocument/2006/relationships" id="260" r:id="R63f314b64f104545"/>
    <p:sldId xmlns:r="http://schemas.openxmlformats.org/officeDocument/2006/relationships" id="261" r:id="Rc6d30943b9e640a7"/>
    <p:sldId xmlns:r="http://schemas.openxmlformats.org/officeDocument/2006/relationships" id="262" r:id="R256c6ece79c34f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cbd9dc9a1c4981" /><Relationship Type="http://schemas.openxmlformats.org/officeDocument/2006/relationships/slide" Target="/ppt/slides/slide1.xml" Id="R6ba40a252ddd4899" /><Relationship Type="http://schemas.openxmlformats.org/officeDocument/2006/relationships/slide" Target="/ppt/slides/slide2.xml" Id="Rb328a8f58e4240cd" /><Relationship Type="http://schemas.openxmlformats.org/officeDocument/2006/relationships/slide" Target="/ppt/slides/slide3.xml" Id="R2ba9647214f84e74" /><Relationship Type="http://schemas.openxmlformats.org/officeDocument/2006/relationships/slide" Target="/ppt/slides/slide4.xml" Id="R9e0ad6ff535b4ce8" /><Relationship Type="http://schemas.openxmlformats.org/officeDocument/2006/relationships/slide" Target="/ppt/slides/slide5.xml" Id="R63f314b64f104545" /><Relationship Type="http://schemas.openxmlformats.org/officeDocument/2006/relationships/slide" Target="/ppt/slides/slide6.xml" Id="Rc6d30943b9e640a7" /><Relationship Type="http://schemas.openxmlformats.org/officeDocument/2006/relationships/slide" Target="/ppt/slides/slide7.xml" Id="R256c6ece79c34f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a695dc63ae45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a3a58cf1847c1" /><Relationship Type="http://schemas.openxmlformats.org/officeDocument/2006/relationships/theme" Target="/ppt/slideMasters/theme/theme1.xml" Id="Rd9426ecefd034b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da3a58cf1847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7df28127e49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71c41a5954f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2e12733294e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c3b978ad64d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c017d379946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a435b4e8649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254ed5f154a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DRAGEHAUGEN 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DRAGEHAUGEN 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DRAGEHAUGEN B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DRAGEHAUGEN 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DRAGEHAUGEN 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DRAGEHAUGEN 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4 284 556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39 769 832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39 920 585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DRAGEHAUGEN 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WENDELBO AANENSEN  –  50,2 %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KESIPA AS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KETIL WENDELBO AANENSEN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PAAL WENDELBO AANENSEN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WENDELBO JOHANSEN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DRAGEHAUGEN 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921 973 209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DRAGEHAUGEN B AS</a:t>
            </a:r>
          </a:p>
        </p:txBody>
      </p:sp>
    </p:spTree>
  </p:cSld>
  <p:clrMapOvr>
    <a:masterClrMapping xmlns:a="http://schemas.openxmlformats.org/drawingml/2006/main"/>
  </p:clrMapOvr>
</p:sld>
</file>