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17527e65db4e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1911d7bc4c4e79"/>
  </p:sldMasterIdLst>
  <p:sldIdLst>
    <p:sldId xmlns:r="http://schemas.openxmlformats.org/officeDocument/2006/relationships" id="256" r:id="Rf90ef7277d054654"/>
    <p:sldId xmlns:r="http://schemas.openxmlformats.org/officeDocument/2006/relationships" id="257" r:id="R71a9b5c21c6a4b83"/>
    <p:sldId xmlns:r="http://schemas.openxmlformats.org/officeDocument/2006/relationships" id="258" r:id="R436ea53d0eec4214"/>
    <p:sldId xmlns:r="http://schemas.openxmlformats.org/officeDocument/2006/relationships" id="259" r:id="R6e70c408d6284622"/>
    <p:sldId xmlns:r="http://schemas.openxmlformats.org/officeDocument/2006/relationships" id="260" r:id="Rc380f5cd09b14c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1911d7bc4c4e79" /><Relationship Type="http://schemas.openxmlformats.org/officeDocument/2006/relationships/slide" Target="/ppt/slides/slide1.xml" Id="Rf90ef7277d054654" /><Relationship Type="http://schemas.openxmlformats.org/officeDocument/2006/relationships/slide" Target="/ppt/slides/slide2.xml" Id="R71a9b5c21c6a4b83" /><Relationship Type="http://schemas.openxmlformats.org/officeDocument/2006/relationships/slide" Target="/ppt/slides/slide3.xml" Id="R436ea53d0eec4214" /><Relationship Type="http://schemas.openxmlformats.org/officeDocument/2006/relationships/slide" Target="/ppt/slides/slide4.xml" Id="R6e70c408d6284622" /><Relationship Type="http://schemas.openxmlformats.org/officeDocument/2006/relationships/slide" Target="/ppt/slides/slide5.xml" Id="Rc380f5cd09b14c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515820dce48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1b6856fd74912" /><Relationship Type="http://schemas.openxmlformats.org/officeDocument/2006/relationships/theme" Target="/ppt/slideMasters/theme/theme1.xml" Id="R6df7c290c2204d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11b6856fd749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2c3e905ca41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fe39f59384c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854bd330b42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f4b13f60840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333659faa4c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GLOBAL TIP HOLDINGS TWO B.V.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 TIP HOLDINGS TWO B.V.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GLOBAL TIP HOLDINGS TWO B.V. ble etablert [år] og holder til i 1101 Bh Amsterdam.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 TIP HOLDINGS TWO B.V.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 TIP HOLDINGS TWO B.V.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 TIP HOLDINGS TWO B.V.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entree 33, Alpha Tower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1101 Bh Amsterdam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921 973 926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 TIP HOLDINGS TWO B.V.</a:t>
            </a:r>
          </a:p>
        </p:txBody>
      </p:sp>
    </p:spTree>
  </p:cSld>
  <p:clrMapOvr>
    <a:masterClrMapping xmlns:a="http://schemas.openxmlformats.org/drawingml/2006/main"/>
  </p:clrMapOvr>
</p:sld>
</file>