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178fa1476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3ab4e88f44d72"/>
  </p:sldMasterIdLst>
  <p:sldIdLst>
    <p:sldId xmlns:r="http://schemas.openxmlformats.org/officeDocument/2006/relationships" id="256" r:id="Rcc60ccb96faf48df"/>
    <p:sldId xmlns:r="http://schemas.openxmlformats.org/officeDocument/2006/relationships" id="257" r:id="Rcc5112236cec46ec"/>
    <p:sldId xmlns:r="http://schemas.openxmlformats.org/officeDocument/2006/relationships" id="258" r:id="Rff6b72f545784aae"/>
    <p:sldId xmlns:r="http://schemas.openxmlformats.org/officeDocument/2006/relationships" id="259" r:id="R20e3b4da6ba4423b"/>
    <p:sldId xmlns:r="http://schemas.openxmlformats.org/officeDocument/2006/relationships" id="260" r:id="R44e6727a36494d0a"/>
    <p:sldId xmlns:r="http://schemas.openxmlformats.org/officeDocument/2006/relationships" id="261" r:id="R69b8591e9ae34e6e"/>
    <p:sldId xmlns:r="http://schemas.openxmlformats.org/officeDocument/2006/relationships" id="262" r:id="Rdf09b847e5d4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3ab4e88f44d72" /><Relationship Type="http://schemas.openxmlformats.org/officeDocument/2006/relationships/slide" Target="/ppt/slides/slide1.xml" Id="Rcc60ccb96faf48df" /><Relationship Type="http://schemas.openxmlformats.org/officeDocument/2006/relationships/slide" Target="/ppt/slides/slide2.xml" Id="Rcc5112236cec46ec" /><Relationship Type="http://schemas.openxmlformats.org/officeDocument/2006/relationships/slide" Target="/ppt/slides/slide3.xml" Id="Rff6b72f545784aae" /><Relationship Type="http://schemas.openxmlformats.org/officeDocument/2006/relationships/slide" Target="/ppt/slides/slide4.xml" Id="R20e3b4da6ba4423b" /><Relationship Type="http://schemas.openxmlformats.org/officeDocument/2006/relationships/slide" Target="/ppt/slides/slide5.xml" Id="R44e6727a36494d0a" /><Relationship Type="http://schemas.openxmlformats.org/officeDocument/2006/relationships/slide" Target="/ppt/slides/slide6.xml" Id="R69b8591e9ae34e6e" /><Relationship Type="http://schemas.openxmlformats.org/officeDocument/2006/relationships/slide" Target="/ppt/slides/slide7.xml" Id="Rdf09b847e5d4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d1ac401a0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0501baec4c63" /><Relationship Type="http://schemas.openxmlformats.org/officeDocument/2006/relationships/theme" Target="/ppt/slideMasters/theme/theme1.xml" Id="R3ac67b634d59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20501baec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0b280bf7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c61efe0f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517e7fa4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ff767a66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967c8ba9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3619dd174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c785c48e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SETRA SURNA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SURNA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TERJE SÆTHER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BEATE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SÆTHER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