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a5a1078d0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2a14b98c24555"/>
  </p:sldMasterIdLst>
  <p:sldIdLst>
    <p:sldId xmlns:r="http://schemas.openxmlformats.org/officeDocument/2006/relationships" id="256" r:id="Rd7a069535b0d4eee"/>
    <p:sldId xmlns:r="http://schemas.openxmlformats.org/officeDocument/2006/relationships" id="257" r:id="R39909872bbe84733"/>
    <p:sldId xmlns:r="http://schemas.openxmlformats.org/officeDocument/2006/relationships" id="258" r:id="R744c3ee921234b70"/>
    <p:sldId xmlns:r="http://schemas.openxmlformats.org/officeDocument/2006/relationships" id="259" r:id="Rad933f193c904c6f"/>
    <p:sldId xmlns:r="http://schemas.openxmlformats.org/officeDocument/2006/relationships" id="260" r:id="R32f0f970f4504412"/>
    <p:sldId xmlns:r="http://schemas.openxmlformats.org/officeDocument/2006/relationships" id="261" r:id="Rceae9e7d4cc94db6"/>
    <p:sldId xmlns:r="http://schemas.openxmlformats.org/officeDocument/2006/relationships" id="262" r:id="Rf3ea7f8a27b2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2a14b98c24555" /><Relationship Type="http://schemas.openxmlformats.org/officeDocument/2006/relationships/slide" Target="/ppt/slides/slide1.xml" Id="Rd7a069535b0d4eee" /><Relationship Type="http://schemas.openxmlformats.org/officeDocument/2006/relationships/slide" Target="/ppt/slides/slide2.xml" Id="R39909872bbe84733" /><Relationship Type="http://schemas.openxmlformats.org/officeDocument/2006/relationships/slide" Target="/ppt/slides/slide3.xml" Id="R744c3ee921234b70" /><Relationship Type="http://schemas.openxmlformats.org/officeDocument/2006/relationships/slide" Target="/ppt/slides/slide4.xml" Id="Rad933f193c904c6f" /><Relationship Type="http://schemas.openxmlformats.org/officeDocument/2006/relationships/slide" Target="/ppt/slides/slide5.xml" Id="R32f0f970f4504412" /><Relationship Type="http://schemas.openxmlformats.org/officeDocument/2006/relationships/slide" Target="/ppt/slides/slide6.xml" Id="Rceae9e7d4cc94db6" /><Relationship Type="http://schemas.openxmlformats.org/officeDocument/2006/relationships/slide" Target="/ppt/slides/slide7.xml" Id="Rf3ea7f8a27b2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636eef2ab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ca5dd21994042" /><Relationship Type="http://schemas.openxmlformats.org/officeDocument/2006/relationships/theme" Target="/ppt/slideMasters/theme/theme1.xml" Id="Re14b5f8b8096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ca5dd2199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6d1fce38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079e1b4f2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1cebc188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8249c7a05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09bef5978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2b5023c1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fd6ad9e86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BROCH OJF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OJF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112 661 913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131 935 477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161 310 179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OLE FISKERSTRAND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921 976 259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OJF HOLDING AS</a:t>
            </a:r>
          </a:p>
        </p:txBody>
      </p:sp>
    </p:spTree>
  </p:cSld>
  <p:clrMapOvr>
    <a:masterClrMapping xmlns:a="http://schemas.openxmlformats.org/drawingml/2006/main"/>
  </p:clrMapOvr>
</p:sld>
</file>