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65e1d108c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8775dea39409d"/>
  </p:sldMasterIdLst>
  <p:sldIdLst>
    <p:sldId xmlns:r="http://schemas.openxmlformats.org/officeDocument/2006/relationships" id="256" r:id="R9ee86768d336437c"/>
    <p:sldId xmlns:r="http://schemas.openxmlformats.org/officeDocument/2006/relationships" id="257" r:id="R5a9b55d3f6e547a7"/>
    <p:sldId xmlns:r="http://schemas.openxmlformats.org/officeDocument/2006/relationships" id="258" r:id="R449c4da9325b4928"/>
    <p:sldId xmlns:r="http://schemas.openxmlformats.org/officeDocument/2006/relationships" id="259" r:id="R37dabe33278b4ccc"/>
    <p:sldId xmlns:r="http://schemas.openxmlformats.org/officeDocument/2006/relationships" id="260" r:id="Rb589b554fef14ea4"/>
    <p:sldId xmlns:r="http://schemas.openxmlformats.org/officeDocument/2006/relationships" id="261" r:id="Ref78c42fea5a4385"/>
    <p:sldId xmlns:r="http://schemas.openxmlformats.org/officeDocument/2006/relationships" id="262" r:id="R4259f709855c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8775dea39409d" /><Relationship Type="http://schemas.openxmlformats.org/officeDocument/2006/relationships/slide" Target="/ppt/slides/slide1.xml" Id="R9ee86768d336437c" /><Relationship Type="http://schemas.openxmlformats.org/officeDocument/2006/relationships/slide" Target="/ppt/slides/slide2.xml" Id="R5a9b55d3f6e547a7" /><Relationship Type="http://schemas.openxmlformats.org/officeDocument/2006/relationships/slide" Target="/ppt/slides/slide3.xml" Id="R449c4da9325b4928" /><Relationship Type="http://schemas.openxmlformats.org/officeDocument/2006/relationships/slide" Target="/ppt/slides/slide4.xml" Id="R37dabe33278b4ccc" /><Relationship Type="http://schemas.openxmlformats.org/officeDocument/2006/relationships/slide" Target="/ppt/slides/slide5.xml" Id="Rb589b554fef14ea4" /><Relationship Type="http://schemas.openxmlformats.org/officeDocument/2006/relationships/slide" Target="/ppt/slides/slide6.xml" Id="Ref78c42fea5a4385" /><Relationship Type="http://schemas.openxmlformats.org/officeDocument/2006/relationships/slide" Target="/ppt/slides/slide7.xml" Id="R4259f709855c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7f57262f9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62f21b94436b" /><Relationship Type="http://schemas.openxmlformats.org/officeDocument/2006/relationships/theme" Target="/ppt/slideMasters/theme/theme1.xml" Id="Race6b05dd63d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662f21b94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0b17392bc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2b737cfb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6a2dc59e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c9d7e9922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d405b66e5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a56d1a845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c8249b1bf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BROCH CF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CF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112 543 651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125 987 737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156 630 261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CATHARINA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921 976 267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