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dcf71ad8da4f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e18d465c9e4f54"/>
  </p:sldMasterIdLst>
  <p:sldIdLst>
    <p:sldId xmlns:r="http://schemas.openxmlformats.org/officeDocument/2006/relationships" id="256" r:id="Rc4423be7a83e4375"/>
    <p:sldId xmlns:r="http://schemas.openxmlformats.org/officeDocument/2006/relationships" id="257" r:id="R8b64fd3ac5444f31"/>
    <p:sldId xmlns:r="http://schemas.openxmlformats.org/officeDocument/2006/relationships" id="258" r:id="Ra89c8fbbc228445a"/>
    <p:sldId xmlns:r="http://schemas.openxmlformats.org/officeDocument/2006/relationships" id="259" r:id="Rb1af010b9f1d4472"/>
    <p:sldId xmlns:r="http://schemas.openxmlformats.org/officeDocument/2006/relationships" id="260" r:id="Rc5dc14f5f7ef4200"/>
    <p:sldId xmlns:r="http://schemas.openxmlformats.org/officeDocument/2006/relationships" id="261" r:id="R0c915a2bccff46b1"/>
    <p:sldId xmlns:r="http://schemas.openxmlformats.org/officeDocument/2006/relationships" id="262" r:id="Ra63465e62b5e4b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e18d465c9e4f54" /><Relationship Type="http://schemas.openxmlformats.org/officeDocument/2006/relationships/slide" Target="/ppt/slides/slide1.xml" Id="Rc4423be7a83e4375" /><Relationship Type="http://schemas.openxmlformats.org/officeDocument/2006/relationships/slide" Target="/ppt/slides/slide2.xml" Id="R8b64fd3ac5444f31" /><Relationship Type="http://schemas.openxmlformats.org/officeDocument/2006/relationships/slide" Target="/ppt/slides/slide3.xml" Id="Ra89c8fbbc228445a" /><Relationship Type="http://schemas.openxmlformats.org/officeDocument/2006/relationships/slide" Target="/ppt/slides/slide4.xml" Id="Rb1af010b9f1d4472" /><Relationship Type="http://schemas.openxmlformats.org/officeDocument/2006/relationships/slide" Target="/ppt/slides/slide5.xml" Id="Rc5dc14f5f7ef4200" /><Relationship Type="http://schemas.openxmlformats.org/officeDocument/2006/relationships/slide" Target="/ppt/slides/slide6.xml" Id="R0c915a2bccff46b1" /><Relationship Type="http://schemas.openxmlformats.org/officeDocument/2006/relationships/slide" Target="/ppt/slides/slide7.xml" Id="Ra63465e62b5e4b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a757023c6240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b65931fb44c6d" /><Relationship Type="http://schemas.openxmlformats.org/officeDocument/2006/relationships/theme" Target="/ppt/slideMasters/theme/theme1.xml" Id="Ra636585fd76d4d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1b65931fb44c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e4b2ffc7a49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4656c04ab48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29b3321f546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5d96786054e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2e981d4df42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d82959b9548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939879c424a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JOJOHA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JOJOHA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−112 864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12 976 821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779 478 793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781 065 336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JOHANNSON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921 979 495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INVEST AS</a:t>
            </a:r>
          </a:p>
        </p:txBody>
      </p:sp>
    </p:spTree>
  </p:cSld>
  <p:clrMapOvr>
    <a:masterClrMapping xmlns:a="http://schemas.openxmlformats.org/drawingml/2006/main"/>
  </p:clrMapOvr>
</p:sld>
</file>