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9541cf1b2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8516212b041ed"/>
  </p:sldMasterIdLst>
  <p:sldIdLst>
    <p:sldId xmlns:r="http://schemas.openxmlformats.org/officeDocument/2006/relationships" id="256" r:id="Rb12faa079131443c"/>
    <p:sldId xmlns:r="http://schemas.openxmlformats.org/officeDocument/2006/relationships" id="257" r:id="R39e8e6a941e140b4"/>
    <p:sldId xmlns:r="http://schemas.openxmlformats.org/officeDocument/2006/relationships" id="258" r:id="Rcdcce59d721b4753"/>
    <p:sldId xmlns:r="http://schemas.openxmlformats.org/officeDocument/2006/relationships" id="259" r:id="R6d01aadb896f4f8d"/>
    <p:sldId xmlns:r="http://schemas.openxmlformats.org/officeDocument/2006/relationships" id="260" r:id="R4d6383dca26f4ab8"/>
    <p:sldId xmlns:r="http://schemas.openxmlformats.org/officeDocument/2006/relationships" id="261" r:id="Rff68e335676d4ac1"/>
    <p:sldId xmlns:r="http://schemas.openxmlformats.org/officeDocument/2006/relationships" id="262" r:id="R4a866eae3379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8516212b041ed" /><Relationship Type="http://schemas.openxmlformats.org/officeDocument/2006/relationships/slide" Target="/ppt/slides/slide1.xml" Id="Rb12faa079131443c" /><Relationship Type="http://schemas.openxmlformats.org/officeDocument/2006/relationships/slide" Target="/ppt/slides/slide2.xml" Id="R39e8e6a941e140b4" /><Relationship Type="http://schemas.openxmlformats.org/officeDocument/2006/relationships/slide" Target="/ppt/slides/slide3.xml" Id="Rcdcce59d721b4753" /><Relationship Type="http://schemas.openxmlformats.org/officeDocument/2006/relationships/slide" Target="/ppt/slides/slide4.xml" Id="R6d01aadb896f4f8d" /><Relationship Type="http://schemas.openxmlformats.org/officeDocument/2006/relationships/slide" Target="/ppt/slides/slide5.xml" Id="R4d6383dca26f4ab8" /><Relationship Type="http://schemas.openxmlformats.org/officeDocument/2006/relationships/slide" Target="/ppt/slides/slide6.xml" Id="Rff68e335676d4ac1" /><Relationship Type="http://schemas.openxmlformats.org/officeDocument/2006/relationships/slide" Target="/ppt/slides/slide7.xml" Id="R4a866eae3379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089da4151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4138bcc14b42" /><Relationship Type="http://schemas.openxmlformats.org/officeDocument/2006/relationships/theme" Target="/ppt/slideMasters/theme/theme1.xml" Id="R98a634d94303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04138bcc1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b7fe7f903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f51b2fb6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e843d1a23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ed9aa053e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6eaf1755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2c39adb7f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da25a861f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BJØRKHAUG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BJØRKHAUG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BJØRKHAUG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BJØRKHAUG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BJØRKHAUG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BJØRKHAUG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9 793 398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BJØRKHAUG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SNILSTVEIT PER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BJØRKHAUG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Larsokveien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921 981 759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BJØRKHAUG INVESTERING AS</a:t>
            </a:r>
          </a:p>
        </p:txBody>
      </p:sp>
    </p:spTree>
  </p:cSld>
  <p:clrMapOvr>
    <a:masterClrMapping xmlns:a="http://schemas.openxmlformats.org/drawingml/2006/main"/>
  </p:clrMapOvr>
</p:sld>
</file>