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a6bfd13dd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f871fb73a44a4"/>
  </p:sldMasterIdLst>
  <p:sldIdLst>
    <p:sldId xmlns:r="http://schemas.openxmlformats.org/officeDocument/2006/relationships" id="256" r:id="R7c59e79f28b34b31"/>
    <p:sldId xmlns:r="http://schemas.openxmlformats.org/officeDocument/2006/relationships" id="257" r:id="Rb49f3d318083455e"/>
    <p:sldId xmlns:r="http://schemas.openxmlformats.org/officeDocument/2006/relationships" id="258" r:id="Rb5669d66c2774e9c"/>
    <p:sldId xmlns:r="http://schemas.openxmlformats.org/officeDocument/2006/relationships" id="259" r:id="R6b9449d5ff664498"/>
    <p:sldId xmlns:r="http://schemas.openxmlformats.org/officeDocument/2006/relationships" id="260" r:id="R1bceb61bc6b0429d"/>
    <p:sldId xmlns:r="http://schemas.openxmlformats.org/officeDocument/2006/relationships" id="261" r:id="R63e0de99836d44b9"/>
    <p:sldId xmlns:r="http://schemas.openxmlformats.org/officeDocument/2006/relationships" id="262" r:id="R88f3202ce303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f871fb73a44a4" /><Relationship Type="http://schemas.openxmlformats.org/officeDocument/2006/relationships/slide" Target="/ppt/slides/slide1.xml" Id="R7c59e79f28b34b31" /><Relationship Type="http://schemas.openxmlformats.org/officeDocument/2006/relationships/slide" Target="/ppt/slides/slide2.xml" Id="Rb49f3d318083455e" /><Relationship Type="http://schemas.openxmlformats.org/officeDocument/2006/relationships/slide" Target="/ppt/slides/slide3.xml" Id="Rb5669d66c2774e9c" /><Relationship Type="http://schemas.openxmlformats.org/officeDocument/2006/relationships/slide" Target="/ppt/slides/slide4.xml" Id="R6b9449d5ff664498" /><Relationship Type="http://schemas.openxmlformats.org/officeDocument/2006/relationships/slide" Target="/ppt/slides/slide5.xml" Id="R1bceb61bc6b0429d" /><Relationship Type="http://schemas.openxmlformats.org/officeDocument/2006/relationships/slide" Target="/ppt/slides/slide6.xml" Id="R63e0de99836d44b9" /><Relationship Type="http://schemas.openxmlformats.org/officeDocument/2006/relationships/slide" Target="/ppt/slides/slide7.xml" Id="R88f3202ce303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08224ae63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15cae94c4d4a" /><Relationship Type="http://schemas.openxmlformats.org/officeDocument/2006/relationships/theme" Target="/ppt/slideMasters/theme/theme1.xml" Id="R537da455d3b5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015cae94c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ccf30aea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f2511702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7aea4e3b5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12487783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2fe2fe98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14e76e44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048319d2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PROEL HOLDING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6 486 525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STIG JOAR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JAN ASGEIR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VALBJØRGSLØKKEN ROAR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KÅRE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ULEN BJØRN PETTER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JØRN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921 983 069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PROEL HOLDING AS</a:t>
            </a:r>
          </a:p>
        </p:txBody>
      </p:sp>
    </p:spTree>
  </p:cSld>
  <p:clrMapOvr>
    <a:masterClrMapping xmlns:a="http://schemas.openxmlformats.org/drawingml/2006/main"/>
  </p:clrMapOvr>
</p:sld>
</file>