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60450383b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f81b0db2f642b2"/>
  </p:sldMasterIdLst>
  <p:sldIdLst>
    <p:sldId xmlns:r="http://schemas.openxmlformats.org/officeDocument/2006/relationships" id="256" r:id="Re9e14a5652b14f81"/>
    <p:sldId xmlns:r="http://schemas.openxmlformats.org/officeDocument/2006/relationships" id="257" r:id="Rc4bbccdc7880496e"/>
    <p:sldId xmlns:r="http://schemas.openxmlformats.org/officeDocument/2006/relationships" id="258" r:id="R1c7d511377714c92"/>
    <p:sldId xmlns:r="http://schemas.openxmlformats.org/officeDocument/2006/relationships" id="259" r:id="Rb82fc042561042b9"/>
    <p:sldId xmlns:r="http://schemas.openxmlformats.org/officeDocument/2006/relationships" id="260" r:id="R63cace47fcee4f7e"/>
    <p:sldId xmlns:r="http://schemas.openxmlformats.org/officeDocument/2006/relationships" id="261" r:id="R6d5402f9be874de1"/>
    <p:sldId xmlns:r="http://schemas.openxmlformats.org/officeDocument/2006/relationships" id="262" r:id="Rb275ca1775184f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81b0db2f642b2" /><Relationship Type="http://schemas.openxmlformats.org/officeDocument/2006/relationships/slide" Target="/ppt/slides/slide1.xml" Id="Re9e14a5652b14f81" /><Relationship Type="http://schemas.openxmlformats.org/officeDocument/2006/relationships/slide" Target="/ppt/slides/slide2.xml" Id="Rc4bbccdc7880496e" /><Relationship Type="http://schemas.openxmlformats.org/officeDocument/2006/relationships/slide" Target="/ppt/slides/slide3.xml" Id="R1c7d511377714c92" /><Relationship Type="http://schemas.openxmlformats.org/officeDocument/2006/relationships/slide" Target="/ppt/slides/slide4.xml" Id="Rb82fc042561042b9" /><Relationship Type="http://schemas.openxmlformats.org/officeDocument/2006/relationships/slide" Target="/ppt/slides/slide5.xml" Id="R63cace47fcee4f7e" /><Relationship Type="http://schemas.openxmlformats.org/officeDocument/2006/relationships/slide" Target="/ppt/slides/slide6.xml" Id="R6d5402f9be874de1" /><Relationship Type="http://schemas.openxmlformats.org/officeDocument/2006/relationships/slide" Target="/ppt/slides/slide7.xml" Id="Rb275ca1775184f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ca34e58bd4d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6d30fddd742af" /><Relationship Type="http://schemas.openxmlformats.org/officeDocument/2006/relationships/theme" Target="/ppt/slideMasters/theme/theme1.xml" Id="Rc6d03aef0d1d40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6d30fddd742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d15bc1972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b5ecfdb7e4a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7c4dce78f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ebac46257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25ad94df148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3f4cf76e3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7cec5aa1541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 OG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OG SØNN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12 648 666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15 223 487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SVERRE RAMSTAD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 OG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Sundmoen næringsområde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921 983 123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 OG SØNN AS</a:t>
            </a:r>
          </a:p>
        </p:txBody>
      </p:sp>
    </p:spTree>
  </p:cSld>
  <p:clrMapOvr>
    <a:masterClrMapping xmlns:a="http://schemas.openxmlformats.org/drawingml/2006/main"/>
  </p:clrMapOvr>
</p:sld>
</file>