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926243db1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0792e0e604676"/>
  </p:sldMasterIdLst>
  <p:sldIdLst>
    <p:sldId xmlns:r="http://schemas.openxmlformats.org/officeDocument/2006/relationships" id="256" r:id="R3551542fe2fa4d58"/>
    <p:sldId xmlns:r="http://schemas.openxmlformats.org/officeDocument/2006/relationships" id="257" r:id="R7c7fa93f3cf04cbd"/>
    <p:sldId xmlns:r="http://schemas.openxmlformats.org/officeDocument/2006/relationships" id="258" r:id="Rc35059dffd6d49c3"/>
    <p:sldId xmlns:r="http://schemas.openxmlformats.org/officeDocument/2006/relationships" id="259" r:id="Rcd2e58aa6dae4ba4"/>
    <p:sldId xmlns:r="http://schemas.openxmlformats.org/officeDocument/2006/relationships" id="260" r:id="R136cf47361c74fe8"/>
    <p:sldId xmlns:r="http://schemas.openxmlformats.org/officeDocument/2006/relationships" id="261" r:id="R22895d61793a4fb0"/>
    <p:sldId xmlns:r="http://schemas.openxmlformats.org/officeDocument/2006/relationships" id="262" r:id="R32b33a856ff04a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0792e0e604676" /><Relationship Type="http://schemas.openxmlformats.org/officeDocument/2006/relationships/slide" Target="/ppt/slides/slide1.xml" Id="R3551542fe2fa4d58" /><Relationship Type="http://schemas.openxmlformats.org/officeDocument/2006/relationships/slide" Target="/ppt/slides/slide2.xml" Id="R7c7fa93f3cf04cbd" /><Relationship Type="http://schemas.openxmlformats.org/officeDocument/2006/relationships/slide" Target="/ppt/slides/slide3.xml" Id="Rc35059dffd6d49c3" /><Relationship Type="http://schemas.openxmlformats.org/officeDocument/2006/relationships/slide" Target="/ppt/slides/slide4.xml" Id="Rcd2e58aa6dae4ba4" /><Relationship Type="http://schemas.openxmlformats.org/officeDocument/2006/relationships/slide" Target="/ppt/slides/slide5.xml" Id="R136cf47361c74fe8" /><Relationship Type="http://schemas.openxmlformats.org/officeDocument/2006/relationships/slide" Target="/ppt/slides/slide6.xml" Id="R22895d61793a4fb0" /><Relationship Type="http://schemas.openxmlformats.org/officeDocument/2006/relationships/slide" Target="/ppt/slides/slide7.xml" Id="R32b33a856ff04a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e547072e3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7374f82da455a" /><Relationship Type="http://schemas.openxmlformats.org/officeDocument/2006/relationships/theme" Target="/ppt/slideMasters/theme/theme1.xml" Id="Rcedb0cc73b5d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7374f82da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87f84f7a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a36be10049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26beecff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4a06059f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85346c3c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2e3ccef95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c38da5db1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 ELIAS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921 985 703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EKR INVEST AS</a:t>
            </a:r>
          </a:p>
        </p:txBody>
      </p:sp>
    </p:spTree>
  </p:cSld>
  <p:clrMapOvr>
    <a:masterClrMapping xmlns:a="http://schemas.openxmlformats.org/drawingml/2006/main"/>
  </p:clrMapOvr>
</p:sld>
</file>