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7916e8d0954f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ef7836a11a42bc"/>
  </p:sldMasterIdLst>
  <p:sldIdLst>
    <p:sldId xmlns:r="http://schemas.openxmlformats.org/officeDocument/2006/relationships" id="256" r:id="R14f0cf0c07ab4264"/>
    <p:sldId xmlns:r="http://schemas.openxmlformats.org/officeDocument/2006/relationships" id="257" r:id="Rc7984ae2c97a438a"/>
    <p:sldId xmlns:r="http://schemas.openxmlformats.org/officeDocument/2006/relationships" id="258" r:id="R5d003942d1ed439d"/>
    <p:sldId xmlns:r="http://schemas.openxmlformats.org/officeDocument/2006/relationships" id="259" r:id="R5bf17d29267f483a"/>
    <p:sldId xmlns:r="http://schemas.openxmlformats.org/officeDocument/2006/relationships" id="260" r:id="R509de113b78c42bf"/>
    <p:sldId xmlns:r="http://schemas.openxmlformats.org/officeDocument/2006/relationships" id="261" r:id="Rde311d8bb41b42ef"/>
    <p:sldId xmlns:r="http://schemas.openxmlformats.org/officeDocument/2006/relationships" id="262" r:id="Rd79b78bf439846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f7836a11a42bc" /><Relationship Type="http://schemas.openxmlformats.org/officeDocument/2006/relationships/slide" Target="/ppt/slides/slide1.xml" Id="R14f0cf0c07ab4264" /><Relationship Type="http://schemas.openxmlformats.org/officeDocument/2006/relationships/slide" Target="/ppt/slides/slide2.xml" Id="Rc7984ae2c97a438a" /><Relationship Type="http://schemas.openxmlformats.org/officeDocument/2006/relationships/slide" Target="/ppt/slides/slide3.xml" Id="R5d003942d1ed439d" /><Relationship Type="http://schemas.openxmlformats.org/officeDocument/2006/relationships/slide" Target="/ppt/slides/slide4.xml" Id="R5bf17d29267f483a" /><Relationship Type="http://schemas.openxmlformats.org/officeDocument/2006/relationships/slide" Target="/ppt/slides/slide5.xml" Id="R509de113b78c42bf" /><Relationship Type="http://schemas.openxmlformats.org/officeDocument/2006/relationships/slide" Target="/ppt/slides/slide6.xml" Id="Rde311d8bb41b42ef" /><Relationship Type="http://schemas.openxmlformats.org/officeDocument/2006/relationships/slide" Target="/ppt/slides/slide7.xml" Id="Rd79b78bf439846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8cfd6b95a149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184480f1e4c9b" /><Relationship Type="http://schemas.openxmlformats.org/officeDocument/2006/relationships/theme" Target="/ppt/slideMasters/theme/theme1.xml" Id="R3e0ae2701c6f45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d184480f1e4c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e84a66f1f49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042980b1c49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4593ffbb14a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55ea947f048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c43b2307d48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f7f8a11a046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5d81a93014c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DUBE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DUBE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−1 627 171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−1 401 747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388 100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ANNE-MARTHE 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PÅL DUSERUD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Hansens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