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1d580d932340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7bf95fd4624ed6"/>
  </p:sldMasterIdLst>
  <p:sldIdLst>
    <p:sldId xmlns:r="http://schemas.openxmlformats.org/officeDocument/2006/relationships" id="256" r:id="R6d2149e0de094d3c"/>
    <p:sldId xmlns:r="http://schemas.openxmlformats.org/officeDocument/2006/relationships" id="257" r:id="R796f4915f01a40c7"/>
    <p:sldId xmlns:r="http://schemas.openxmlformats.org/officeDocument/2006/relationships" id="258" r:id="R43205dd2a02040a7"/>
    <p:sldId xmlns:r="http://schemas.openxmlformats.org/officeDocument/2006/relationships" id="259" r:id="Rbab549af34bf4e24"/>
    <p:sldId xmlns:r="http://schemas.openxmlformats.org/officeDocument/2006/relationships" id="260" r:id="R8f0285875bfd4f6f"/>
    <p:sldId xmlns:r="http://schemas.openxmlformats.org/officeDocument/2006/relationships" id="261" r:id="Re0daab2f6d604b67"/>
    <p:sldId xmlns:r="http://schemas.openxmlformats.org/officeDocument/2006/relationships" id="262" r:id="Rf6118e464bcf44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7bf95fd4624ed6" /><Relationship Type="http://schemas.openxmlformats.org/officeDocument/2006/relationships/slide" Target="/ppt/slides/slide1.xml" Id="R6d2149e0de094d3c" /><Relationship Type="http://schemas.openxmlformats.org/officeDocument/2006/relationships/slide" Target="/ppt/slides/slide2.xml" Id="R796f4915f01a40c7" /><Relationship Type="http://schemas.openxmlformats.org/officeDocument/2006/relationships/slide" Target="/ppt/slides/slide3.xml" Id="R43205dd2a02040a7" /><Relationship Type="http://schemas.openxmlformats.org/officeDocument/2006/relationships/slide" Target="/ppt/slides/slide4.xml" Id="Rbab549af34bf4e24" /><Relationship Type="http://schemas.openxmlformats.org/officeDocument/2006/relationships/slide" Target="/ppt/slides/slide5.xml" Id="R8f0285875bfd4f6f" /><Relationship Type="http://schemas.openxmlformats.org/officeDocument/2006/relationships/slide" Target="/ppt/slides/slide6.xml" Id="Re0daab2f6d604b67" /><Relationship Type="http://schemas.openxmlformats.org/officeDocument/2006/relationships/slide" Target="/ppt/slides/slide7.xml" Id="Rf6118e464bcf44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1d40f1a30448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82a69edc34128" /><Relationship Type="http://schemas.openxmlformats.org/officeDocument/2006/relationships/theme" Target="/ppt/slideMasters/theme/theme1.xml" Id="R4af07154aede44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182a69edc341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15755995ee4a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d5473186348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81145e6a947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8f6ef19334a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02ed0682a4d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433c381c149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21523e366745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SUBLIME PERFORMANCE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SUBLIME PERFORMANCE AS ble etablert [år] og holder til i 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1 025 087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86 947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156 564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2 634 791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2 906 951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BENJAMIN AADALEN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RENATE AADALEN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Haugerudveien 61A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1434 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921 990 871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