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b110b4dc5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6735aa2164c26"/>
  </p:sldMasterIdLst>
  <p:sldIdLst>
    <p:sldId xmlns:r="http://schemas.openxmlformats.org/officeDocument/2006/relationships" id="256" r:id="R3a6b7239baa34443"/>
    <p:sldId xmlns:r="http://schemas.openxmlformats.org/officeDocument/2006/relationships" id="257" r:id="Rdbd59e2971e14acf"/>
    <p:sldId xmlns:r="http://schemas.openxmlformats.org/officeDocument/2006/relationships" id="258" r:id="Rcac4a8defc99484a"/>
    <p:sldId xmlns:r="http://schemas.openxmlformats.org/officeDocument/2006/relationships" id="259" r:id="R210f9229e2d84269"/>
    <p:sldId xmlns:r="http://schemas.openxmlformats.org/officeDocument/2006/relationships" id="260" r:id="R97148a75394e4736"/>
    <p:sldId xmlns:r="http://schemas.openxmlformats.org/officeDocument/2006/relationships" id="261" r:id="R65d30efedce243bb"/>
    <p:sldId xmlns:r="http://schemas.openxmlformats.org/officeDocument/2006/relationships" id="262" r:id="R9ee4a0be7206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6735aa2164c26" /><Relationship Type="http://schemas.openxmlformats.org/officeDocument/2006/relationships/slide" Target="/ppt/slides/slide1.xml" Id="R3a6b7239baa34443" /><Relationship Type="http://schemas.openxmlformats.org/officeDocument/2006/relationships/slide" Target="/ppt/slides/slide2.xml" Id="Rdbd59e2971e14acf" /><Relationship Type="http://schemas.openxmlformats.org/officeDocument/2006/relationships/slide" Target="/ppt/slides/slide3.xml" Id="Rcac4a8defc99484a" /><Relationship Type="http://schemas.openxmlformats.org/officeDocument/2006/relationships/slide" Target="/ppt/slides/slide4.xml" Id="R210f9229e2d84269" /><Relationship Type="http://schemas.openxmlformats.org/officeDocument/2006/relationships/slide" Target="/ppt/slides/slide5.xml" Id="R97148a75394e4736" /><Relationship Type="http://schemas.openxmlformats.org/officeDocument/2006/relationships/slide" Target="/ppt/slides/slide6.xml" Id="R65d30efedce243bb" /><Relationship Type="http://schemas.openxmlformats.org/officeDocument/2006/relationships/slide" Target="/ppt/slides/slide7.xml" Id="R9ee4a0be7206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9ff401288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0246071044cf8" /><Relationship Type="http://schemas.openxmlformats.org/officeDocument/2006/relationships/theme" Target="/ppt/slideMasters/theme/theme1.xml" Id="Rd1b85f9aadc8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024607104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edb893144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344cfa610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12b4c46cd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3f59d9c45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817f7eb2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11365b08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15102cf42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