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e57db1ce3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6903dbcba4092"/>
  </p:sldMasterIdLst>
  <p:sldIdLst>
    <p:sldId xmlns:r="http://schemas.openxmlformats.org/officeDocument/2006/relationships" id="256" r:id="R35a776585b804ff5"/>
    <p:sldId xmlns:r="http://schemas.openxmlformats.org/officeDocument/2006/relationships" id="257" r:id="R509fa6c9285c4f89"/>
    <p:sldId xmlns:r="http://schemas.openxmlformats.org/officeDocument/2006/relationships" id="258" r:id="Rfe8dcf6eb41f49b6"/>
    <p:sldId xmlns:r="http://schemas.openxmlformats.org/officeDocument/2006/relationships" id="259" r:id="Re3f29b7937dd4ef3"/>
    <p:sldId xmlns:r="http://schemas.openxmlformats.org/officeDocument/2006/relationships" id="260" r:id="Rc667d53cea0b4ff5"/>
    <p:sldId xmlns:r="http://schemas.openxmlformats.org/officeDocument/2006/relationships" id="261" r:id="Rbed6a7cf090b466e"/>
    <p:sldId xmlns:r="http://schemas.openxmlformats.org/officeDocument/2006/relationships" id="262" r:id="Rcf813fa7e996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6903dbcba4092" /><Relationship Type="http://schemas.openxmlformats.org/officeDocument/2006/relationships/slide" Target="/ppt/slides/slide1.xml" Id="R35a776585b804ff5" /><Relationship Type="http://schemas.openxmlformats.org/officeDocument/2006/relationships/slide" Target="/ppt/slides/slide2.xml" Id="R509fa6c9285c4f89" /><Relationship Type="http://schemas.openxmlformats.org/officeDocument/2006/relationships/slide" Target="/ppt/slides/slide3.xml" Id="Rfe8dcf6eb41f49b6" /><Relationship Type="http://schemas.openxmlformats.org/officeDocument/2006/relationships/slide" Target="/ppt/slides/slide4.xml" Id="Re3f29b7937dd4ef3" /><Relationship Type="http://schemas.openxmlformats.org/officeDocument/2006/relationships/slide" Target="/ppt/slides/slide5.xml" Id="Rc667d53cea0b4ff5" /><Relationship Type="http://schemas.openxmlformats.org/officeDocument/2006/relationships/slide" Target="/ppt/slides/slide6.xml" Id="Rbed6a7cf090b466e" /><Relationship Type="http://schemas.openxmlformats.org/officeDocument/2006/relationships/slide" Target="/ppt/slides/slide7.xml" Id="Rcf813fa7e996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ccb4b25bc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c64e7ac54c0d" /><Relationship Type="http://schemas.openxmlformats.org/officeDocument/2006/relationships/theme" Target="/ppt/slideMasters/theme/theme1.xml" Id="R7ba277ad8e37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9c64e7ac5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30a8f9d81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72f1f9931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91f6a510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782abeb5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048e505a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3de70fa9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0b15b721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 CONTINENTAL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 CONTINENTAL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3 013 581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SVANEMYR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921 994 257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