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af1a45fb6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f7df9f1d8488e"/>
  </p:sldMasterIdLst>
  <p:sldIdLst>
    <p:sldId xmlns:r="http://schemas.openxmlformats.org/officeDocument/2006/relationships" id="256" r:id="R14374e68316244b6"/>
    <p:sldId xmlns:r="http://schemas.openxmlformats.org/officeDocument/2006/relationships" id="257" r:id="R7575f6814b05468c"/>
    <p:sldId xmlns:r="http://schemas.openxmlformats.org/officeDocument/2006/relationships" id="258" r:id="Rd0e8b35a9b8541b1"/>
    <p:sldId xmlns:r="http://schemas.openxmlformats.org/officeDocument/2006/relationships" id="259" r:id="Rbe5a8f7752cc49f8"/>
    <p:sldId xmlns:r="http://schemas.openxmlformats.org/officeDocument/2006/relationships" id="260" r:id="R22cf453d92d34f3c"/>
    <p:sldId xmlns:r="http://schemas.openxmlformats.org/officeDocument/2006/relationships" id="261" r:id="R39ba91b274d94f8f"/>
    <p:sldId xmlns:r="http://schemas.openxmlformats.org/officeDocument/2006/relationships" id="262" r:id="R8623a20fdf15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f7df9f1d8488e" /><Relationship Type="http://schemas.openxmlformats.org/officeDocument/2006/relationships/slide" Target="/ppt/slides/slide1.xml" Id="R14374e68316244b6" /><Relationship Type="http://schemas.openxmlformats.org/officeDocument/2006/relationships/slide" Target="/ppt/slides/slide2.xml" Id="R7575f6814b05468c" /><Relationship Type="http://schemas.openxmlformats.org/officeDocument/2006/relationships/slide" Target="/ppt/slides/slide3.xml" Id="Rd0e8b35a9b8541b1" /><Relationship Type="http://schemas.openxmlformats.org/officeDocument/2006/relationships/slide" Target="/ppt/slides/slide4.xml" Id="Rbe5a8f7752cc49f8" /><Relationship Type="http://schemas.openxmlformats.org/officeDocument/2006/relationships/slide" Target="/ppt/slides/slide5.xml" Id="R22cf453d92d34f3c" /><Relationship Type="http://schemas.openxmlformats.org/officeDocument/2006/relationships/slide" Target="/ppt/slides/slide6.xml" Id="R39ba91b274d94f8f" /><Relationship Type="http://schemas.openxmlformats.org/officeDocument/2006/relationships/slide" Target="/ppt/slides/slide7.xml" Id="R8623a20fdf15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06c37526b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5588c8df04096" /><Relationship Type="http://schemas.openxmlformats.org/officeDocument/2006/relationships/theme" Target="/ppt/slideMasters/theme/theme1.xml" Id="Ra9f3731820ed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5588c8df0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28517983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1f80c6fa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a9d0bff1a47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fd738be2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2101e7cd2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7aad6d2f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a225c22d5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 SØMME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SØMME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13 692 121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GRØDEM SØMME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Sømme, Thereses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921 994 354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SØMME HOLDING AS</a:t>
            </a:r>
          </a:p>
        </p:txBody>
      </p:sp>
    </p:spTree>
  </p:cSld>
  <p:clrMapOvr>
    <a:masterClrMapping xmlns:a="http://schemas.openxmlformats.org/drawingml/2006/main"/>
  </p:clrMapOvr>
</p:sld>
</file>