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7c780641de42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6122dc00846fa"/>
  </p:sldMasterIdLst>
  <p:sldIdLst>
    <p:sldId xmlns:r="http://schemas.openxmlformats.org/officeDocument/2006/relationships" id="256" r:id="R9bfdbc2d8a474f04"/>
    <p:sldId xmlns:r="http://schemas.openxmlformats.org/officeDocument/2006/relationships" id="257" r:id="R7e27263f734645e5"/>
    <p:sldId xmlns:r="http://schemas.openxmlformats.org/officeDocument/2006/relationships" id="258" r:id="Re0dfbcfd2770460d"/>
    <p:sldId xmlns:r="http://schemas.openxmlformats.org/officeDocument/2006/relationships" id="259" r:id="R2eadf8d6688c4afa"/>
    <p:sldId xmlns:r="http://schemas.openxmlformats.org/officeDocument/2006/relationships" id="260" r:id="R6ae0c39ae0694490"/>
    <p:sldId xmlns:r="http://schemas.openxmlformats.org/officeDocument/2006/relationships" id="261" r:id="Rea50b482b08342f2"/>
    <p:sldId xmlns:r="http://schemas.openxmlformats.org/officeDocument/2006/relationships" id="262" r:id="R8e9ece9d5ce4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6122dc00846fa" /><Relationship Type="http://schemas.openxmlformats.org/officeDocument/2006/relationships/slide" Target="/ppt/slides/slide1.xml" Id="R9bfdbc2d8a474f04" /><Relationship Type="http://schemas.openxmlformats.org/officeDocument/2006/relationships/slide" Target="/ppt/slides/slide2.xml" Id="R7e27263f734645e5" /><Relationship Type="http://schemas.openxmlformats.org/officeDocument/2006/relationships/slide" Target="/ppt/slides/slide3.xml" Id="Re0dfbcfd2770460d" /><Relationship Type="http://schemas.openxmlformats.org/officeDocument/2006/relationships/slide" Target="/ppt/slides/slide4.xml" Id="R2eadf8d6688c4afa" /><Relationship Type="http://schemas.openxmlformats.org/officeDocument/2006/relationships/slide" Target="/ppt/slides/slide5.xml" Id="R6ae0c39ae0694490" /><Relationship Type="http://schemas.openxmlformats.org/officeDocument/2006/relationships/slide" Target="/ppt/slides/slide6.xml" Id="Rea50b482b08342f2" /><Relationship Type="http://schemas.openxmlformats.org/officeDocument/2006/relationships/slide" Target="/ppt/slides/slide7.xml" Id="R8e9ece9d5ce4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be8af50904b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a9b6dfaa54f35" /><Relationship Type="http://schemas.openxmlformats.org/officeDocument/2006/relationships/theme" Target="/ppt/slideMasters/theme/theme1.xml" Id="R79e6a986b923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ea9b6dfaa5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eb8a5c94b45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3321c2d5240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4fbadbf994b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541042bfa46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718f7f3b54f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97732b17f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e3f9b3257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1540 HERITAGE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1540 HERITAGE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HERITAGE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1540 HERITAGE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1540 HERITAGE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1540 HERITAGE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884 241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890 311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1540 HERITAGE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 AAENG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1540 HERITAGE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Richard Aaeng, Graahbakken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921 994 605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1540 HERITAGE CAPITAL AS</a:t>
            </a:r>
          </a:p>
        </p:txBody>
      </p:sp>
    </p:spTree>
  </p:cSld>
  <p:clrMapOvr>
    <a:masterClrMapping xmlns:a="http://schemas.openxmlformats.org/drawingml/2006/main"/>
  </p:clrMapOvr>
</p:sld>
</file>