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ab5392b072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c193af6124b3a"/>
  </p:sldMasterIdLst>
  <p:sldIdLst>
    <p:sldId xmlns:r="http://schemas.openxmlformats.org/officeDocument/2006/relationships" id="256" r:id="R999bd562b3d54ae2"/>
    <p:sldId xmlns:r="http://schemas.openxmlformats.org/officeDocument/2006/relationships" id="257" r:id="Rf91684ae03894b64"/>
    <p:sldId xmlns:r="http://schemas.openxmlformats.org/officeDocument/2006/relationships" id="258" r:id="R3460379d66614d9f"/>
    <p:sldId xmlns:r="http://schemas.openxmlformats.org/officeDocument/2006/relationships" id="259" r:id="R64e0aadb4a0d4f1d"/>
    <p:sldId xmlns:r="http://schemas.openxmlformats.org/officeDocument/2006/relationships" id="260" r:id="R7dce09597e6345eb"/>
    <p:sldId xmlns:r="http://schemas.openxmlformats.org/officeDocument/2006/relationships" id="261" r:id="Rc4c125afae8646d8"/>
    <p:sldId xmlns:r="http://schemas.openxmlformats.org/officeDocument/2006/relationships" id="262" r:id="R3d3e96303da9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c193af6124b3a" /><Relationship Type="http://schemas.openxmlformats.org/officeDocument/2006/relationships/slide" Target="/ppt/slides/slide1.xml" Id="R999bd562b3d54ae2" /><Relationship Type="http://schemas.openxmlformats.org/officeDocument/2006/relationships/slide" Target="/ppt/slides/slide2.xml" Id="Rf91684ae03894b64" /><Relationship Type="http://schemas.openxmlformats.org/officeDocument/2006/relationships/slide" Target="/ppt/slides/slide3.xml" Id="R3460379d66614d9f" /><Relationship Type="http://schemas.openxmlformats.org/officeDocument/2006/relationships/slide" Target="/ppt/slides/slide4.xml" Id="R64e0aadb4a0d4f1d" /><Relationship Type="http://schemas.openxmlformats.org/officeDocument/2006/relationships/slide" Target="/ppt/slides/slide5.xml" Id="R7dce09597e6345eb" /><Relationship Type="http://schemas.openxmlformats.org/officeDocument/2006/relationships/slide" Target="/ppt/slides/slide6.xml" Id="Rc4c125afae8646d8" /><Relationship Type="http://schemas.openxmlformats.org/officeDocument/2006/relationships/slide" Target="/ppt/slides/slide7.xml" Id="R3d3e96303da9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8afd3a0a7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05f0a17e34164" /><Relationship Type="http://schemas.openxmlformats.org/officeDocument/2006/relationships/theme" Target="/ppt/slideMasters/theme/theme1.xml" Id="R5bd1f3bcacc7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05f0a17e3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c25702ff94a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9e481448b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863e8e350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664ee0aaf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e5ec1a304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4ab9518a41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253fceae2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TANTUM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TANTUM HOLDING AS ble etablert [år] og holder til i Ridabu.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3 749 394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HUNEITI AYMAN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2322 Ridabu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921 995 792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TANTUM HOLDING AS</a:t>
            </a:r>
          </a:p>
        </p:txBody>
      </p:sp>
    </p:spTree>
  </p:cSld>
  <p:clrMapOvr>
    <a:masterClrMapping xmlns:a="http://schemas.openxmlformats.org/drawingml/2006/main"/>
  </p:clrMapOvr>
</p:sld>
</file>