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23d50d2a6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85c02789384e30"/>
  </p:sldMasterIdLst>
  <p:sldIdLst>
    <p:sldId xmlns:r="http://schemas.openxmlformats.org/officeDocument/2006/relationships" id="256" r:id="R36944ca1a7f94107"/>
    <p:sldId xmlns:r="http://schemas.openxmlformats.org/officeDocument/2006/relationships" id="257" r:id="R70a9196eaa644f87"/>
    <p:sldId xmlns:r="http://schemas.openxmlformats.org/officeDocument/2006/relationships" id="258" r:id="R74080427eb724112"/>
    <p:sldId xmlns:r="http://schemas.openxmlformats.org/officeDocument/2006/relationships" id="259" r:id="R887f9aef8b524270"/>
    <p:sldId xmlns:r="http://schemas.openxmlformats.org/officeDocument/2006/relationships" id="260" r:id="R30614105a6524eba"/>
    <p:sldId xmlns:r="http://schemas.openxmlformats.org/officeDocument/2006/relationships" id="261" r:id="Rc809c75b46854845"/>
    <p:sldId xmlns:r="http://schemas.openxmlformats.org/officeDocument/2006/relationships" id="262" r:id="Rdc2a15fc0fd4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5c02789384e30" /><Relationship Type="http://schemas.openxmlformats.org/officeDocument/2006/relationships/slide" Target="/ppt/slides/slide1.xml" Id="R36944ca1a7f94107" /><Relationship Type="http://schemas.openxmlformats.org/officeDocument/2006/relationships/slide" Target="/ppt/slides/slide2.xml" Id="R70a9196eaa644f87" /><Relationship Type="http://schemas.openxmlformats.org/officeDocument/2006/relationships/slide" Target="/ppt/slides/slide3.xml" Id="R74080427eb724112" /><Relationship Type="http://schemas.openxmlformats.org/officeDocument/2006/relationships/slide" Target="/ppt/slides/slide4.xml" Id="R887f9aef8b524270" /><Relationship Type="http://schemas.openxmlformats.org/officeDocument/2006/relationships/slide" Target="/ppt/slides/slide5.xml" Id="R30614105a6524eba" /><Relationship Type="http://schemas.openxmlformats.org/officeDocument/2006/relationships/slide" Target="/ppt/slides/slide6.xml" Id="Rc809c75b46854845" /><Relationship Type="http://schemas.openxmlformats.org/officeDocument/2006/relationships/slide" Target="/ppt/slides/slide7.xml" Id="Rdc2a15fc0fd4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6e647370e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6022c8bcf4e2e" /><Relationship Type="http://schemas.openxmlformats.org/officeDocument/2006/relationships/theme" Target="/ppt/slideMasters/theme/theme1.xml" Id="Rcaef8511d727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6022c8bcf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68de3d07b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cb01566e8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a20308efd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abfc64ea9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8a4d62c8f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f9fd5a0b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b5dd21c3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PATOOUTA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PATOOUTA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PATOOUTA INVEST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PATOOUTA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PATOOUTA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PATOOUTA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3 148 729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PATOOUTA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HEIMSTAD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PATOOUTA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Skomakerholtet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921 996 756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PATOOUTA INVEST AS</a:t>
            </a:r>
          </a:p>
        </p:txBody>
      </p:sp>
    </p:spTree>
  </p:cSld>
  <p:clrMapOvr>
    <a:masterClrMapping xmlns:a="http://schemas.openxmlformats.org/drawingml/2006/main"/>
  </p:clrMapOvr>
</p:sld>
</file>