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4110f0ad8d44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8027e4b3834ed5"/>
  </p:sldMasterIdLst>
  <p:sldIdLst>
    <p:sldId xmlns:r="http://schemas.openxmlformats.org/officeDocument/2006/relationships" id="256" r:id="R140329fbd58b419a"/>
    <p:sldId xmlns:r="http://schemas.openxmlformats.org/officeDocument/2006/relationships" id="257" r:id="Ra8d218eeaee3469d"/>
    <p:sldId xmlns:r="http://schemas.openxmlformats.org/officeDocument/2006/relationships" id="258" r:id="R665330f1a5064986"/>
    <p:sldId xmlns:r="http://schemas.openxmlformats.org/officeDocument/2006/relationships" id="259" r:id="Rbdd14dd60e1d4d4f"/>
    <p:sldId xmlns:r="http://schemas.openxmlformats.org/officeDocument/2006/relationships" id="260" r:id="Rf0924d23561a4cd9"/>
    <p:sldId xmlns:r="http://schemas.openxmlformats.org/officeDocument/2006/relationships" id="261" r:id="Rd6e2d2220a0a4c05"/>
    <p:sldId xmlns:r="http://schemas.openxmlformats.org/officeDocument/2006/relationships" id="262" r:id="Ra89399a8cd574d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8027e4b3834ed5" /><Relationship Type="http://schemas.openxmlformats.org/officeDocument/2006/relationships/slide" Target="/ppt/slides/slide1.xml" Id="R140329fbd58b419a" /><Relationship Type="http://schemas.openxmlformats.org/officeDocument/2006/relationships/slide" Target="/ppt/slides/slide2.xml" Id="Ra8d218eeaee3469d" /><Relationship Type="http://schemas.openxmlformats.org/officeDocument/2006/relationships/slide" Target="/ppt/slides/slide3.xml" Id="R665330f1a5064986" /><Relationship Type="http://schemas.openxmlformats.org/officeDocument/2006/relationships/slide" Target="/ppt/slides/slide4.xml" Id="Rbdd14dd60e1d4d4f" /><Relationship Type="http://schemas.openxmlformats.org/officeDocument/2006/relationships/slide" Target="/ppt/slides/slide5.xml" Id="Rf0924d23561a4cd9" /><Relationship Type="http://schemas.openxmlformats.org/officeDocument/2006/relationships/slide" Target="/ppt/slides/slide6.xml" Id="Rd6e2d2220a0a4c05" /><Relationship Type="http://schemas.openxmlformats.org/officeDocument/2006/relationships/slide" Target="/ppt/slides/slide7.xml" Id="Ra89399a8cd574d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4a2e1abafc4c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73c5d80ba4363" /><Relationship Type="http://schemas.openxmlformats.org/officeDocument/2006/relationships/theme" Target="/ppt/slideMasters/theme/theme1.xml" Id="R7c654bf2f5ea4a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b73c5d80ba43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e80e876434b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b42c65e6749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5e5f6adc94f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5e104c0324a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c5131757544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7a142071742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8cd20392341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BEKKEN STRØM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BEKKEN 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BEKKEN STRØM AS ble etablert [år] og holder til i Jaren.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BEKKEN 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BEKKEN 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BEKKEN 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794 293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2 735 576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BEKKEN 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BEKKEN STRØM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BEKKEN 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Trond Bekken Strøm, Nysetvegen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2770 Jaren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922 015 988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BEKKEN STRØM AS</a:t>
            </a:r>
          </a:p>
        </p:txBody>
      </p:sp>
    </p:spTree>
  </p:cSld>
  <p:clrMapOvr>
    <a:masterClrMapping xmlns:a="http://schemas.openxmlformats.org/drawingml/2006/main"/>
  </p:clrMapOvr>
</p:sld>
</file>