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d0b51516f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45cb0579d4304"/>
  </p:sldMasterIdLst>
  <p:sldIdLst>
    <p:sldId xmlns:r="http://schemas.openxmlformats.org/officeDocument/2006/relationships" id="256" r:id="R86edcbf71d874d71"/>
    <p:sldId xmlns:r="http://schemas.openxmlformats.org/officeDocument/2006/relationships" id="257" r:id="R94d8fa936c194e5d"/>
    <p:sldId xmlns:r="http://schemas.openxmlformats.org/officeDocument/2006/relationships" id="258" r:id="R362070e095ce48a4"/>
    <p:sldId xmlns:r="http://schemas.openxmlformats.org/officeDocument/2006/relationships" id="259" r:id="Rc98d1391c01c43ce"/>
    <p:sldId xmlns:r="http://schemas.openxmlformats.org/officeDocument/2006/relationships" id="260" r:id="R3c5c0dde01704a21"/>
    <p:sldId xmlns:r="http://schemas.openxmlformats.org/officeDocument/2006/relationships" id="261" r:id="R9b5cb76d9059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45cb0579d4304" /><Relationship Type="http://schemas.openxmlformats.org/officeDocument/2006/relationships/slide" Target="/ppt/slides/slide1.xml" Id="R86edcbf71d874d71" /><Relationship Type="http://schemas.openxmlformats.org/officeDocument/2006/relationships/slide" Target="/ppt/slides/slide2.xml" Id="R94d8fa936c194e5d" /><Relationship Type="http://schemas.openxmlformats.org/officeDocument/2006/relationships/slide" Target="/ppt/slides/slide3.xml" Id="R362070e095ce48a4" /><Relationship Type="http://schemas.openxmlformats.org/officeDocument/2006/relationships/slide" Target="/ppt/slides/slide4.xml" Id="Rc98d1391c01c43ce" /><Relationship Type="http://schemas.openxmlformats.org/officeDocument/2006/relationships/slide" Target="/ppt/slides/slide5.xml" Id="R3c5c0dde01704a21" /><Relationship Type="http://schemas.openxmlformats.org/officeDocument/2006/relationships/slide" Target="/ppt/slides/slide6.xml" Id="R9b5cb76d9059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35fe16f86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7088550214075" /><Relationship Type="http://schemas.openxmlformats.org/officeDocument/2006/relationships/theme" Target="/ppt/slideMasters/theme/theme1.xml" Id="Rf8816455e43d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70885502140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fea3f09a2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9874afdb6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7b7886d44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b0fe0180d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bae49895743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fc06a45c74d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NORTHLIGHT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Kråkstadveien 116B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