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5c53f4c37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0a45c35194152"/>
  </p:sldMasterIdLst>
  <p:sldIdLst>
    <p:sldId xmlns:r="http://schemas.openxmlformats.org/officeDocument/2006/relationships" id="256" r:id="R3b5f6d0a98494fdc"/>
    <p:sldId xmlns:r="http://schemas.openxmlformats.org/officeDocument/2006/relationships" id="257" r:id="R2c5238cb1bc2473b"/>
    <p:sldId xmlns:r="http://schemas.openxmlformats.org/officeDocument/2006/relationships" id="258" r:id="R4eda9d679c214925"/>
    <p:sldId xmlns:r="http://schemas.openxmlformats.org/officeDocument/2006/relationships" id="259" r:id="Ra47fff15495746ab"/>
    <p:sldId xmlns:r="http://schemas.openxmlformats.org/officeDocument/2006/relationships" id="260" r:id="R5462e01286b84106"/>
    <p:sldId xmlns:r="http://schemas.openxmlformats.org/officeDocument/2006/relationships" id="261" r:id="Rdf81ba39df1642a8"/>
    <p:sldId xmlns:r="http://schemas.openxmlformats.org/officeDocument/2006/relationships" id="262" r:id="Redadf4440810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0a45c35194152" /><Relationship Type="http://schemas.openxmlformats.org/officeDocument/2006/relationships/slide" Target="/ppt/slides/slide1.xml" Id="R3b5f6d0a98494fdc" /><Relationship Type="http://schemas.openxmlformats.org/officeDocument/2006/relationships/slide" Target="/ppt/slides/slide2.xml" Id="R2c5238cb1bc2473b" /><Relationship Type="http://schemas.openxmlformats.org/officeDocument/2006/relationships/slide" Target="/ppt/slides/slide3.xml" Id="R4eda9d679c214925" /><Relationship Type="http://schemas.openxmlformats.org/officeDocument/2006/relationships/slide" Target="/ppt/slides/slide4.xml" Id="Ra47fff15495746ab" /><Relationship Type="http://schemas.openxmlformats.org/officeDocument/2006/relationships/slide" Target="/ppt/slides/slide5.xml" Id="R5462e01286b84106" /><Relationship Type="http://schemas.openxmlformats.org/officeDocument/2006/relationships/slide" Target="/ppt/slides/slide6.xml" Id="Rdf81ba39df1642a8" /><Relationship Type="http://schemas.openxmlformats.org/officeDocument/2006/relationships/slide" Target="/ppt/slides/slide7.xml" Id="Redadf4440810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a03a9df86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f0b8685bb4141" /><Relationship Type="http://schemas.openxmlformats.org/officeDocument/2006/relationships/theme" Target="/ppt/slideMasters/theme/theme1.xml" Id="R1a2d43ceea00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f0b8685bb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c0a24f74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665ea2cb8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55524ea8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edc43e27a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4f2d82068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0158c00b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2529834ed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NORTHLIGHT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NORTHLIGHT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6 893 349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SYNNØVE KRISTINE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