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ec34cb857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d2d9a289540f4"/>
  </p:sldMasterIdLst>
  <p:sldIdLst>
    <p:sldId xmlns:r="http://schemas.openxmlformats.org/officeDocument/2006/relationships" id="256" r:id="R886896d7e9714013"/>
    <p:sldId xmlns:r="http://schemas.openxmlformats.org/officeDocument/2006/relationships" id="257" r:id="Rd9531f6037ce4e57"/>
    <p:sldId xmlns:r="http://schemas.openxmlformats.org/officeDocument/2006/relationships" id="258" r:id="R1d43c8d6224740d9"/>
    <p:sldId xmlns:r="http://schemas.openxmlformats.org/officeDocument/2006/relationships" id="259" r:id="Rae432e68139a4388"/>
    <p:sldId xmlns:r="http://schemas.openxmlformats.org/officeDocument/2006/relationships" id="260" r:id="R81854f908a904a08"/>
    <p:sldId xmlns:r="http://schemas.openxmlformats.org/officeDocument/2006/relationships" id="261" r:id="Rb3bb9cecefb0411a"/>
    <p:sldId xmlns:r="http://schemas.openxmlformats.org/officeDocument/2006/relationships" id="262" r:id="R518f311c9d39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d2d9a289540f4" /><Relationship Type="http://schemas.openxmlformats.org/officeDocument/2006/relationships/slide" Target="/ppt/slides/slide1.xml" Id="R886896d7e9714013" /><Relationship Type="http://schemas.openxmlformats.org/officeDocument/2006/relationships/slide" Target="/ppt/slides/slide2.xml" Id="Rd9531f6037ce4e57" /><Relationship Type="http://schemas.openxmlformats.org/officeDocument/2006/relationships/slide" Target="/ppt/slides/slide3.xml" Id="R1d43c8d6224740d9" /><Relationship Type="http://schemas.openxmlformats.org/officeDocument/2006/relationships/slide" Target="/ppt/slides/slide4.xml" Id="Rae432e68139a4388" /><Relationship Type="http://schemas.openxmlformats.org/officeDocument/2006/relationships/slide" Target="/ppt/slides/slide5.xml" Id="R81854f908a904a08" /><Relationship Type="http://schemas.openxmlformats.org/officeDocument/2006/relationships/slide" Target="/ppt/slides/slide6.xml" Id="Rb3bb9cecefb0411a" /><Relationship Type="http://schemas.openxmlformats.org/officeDocument/2006/relationships/slide" Target="/ppt/slides/slide7.xml" Id="R518f311c9d39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9e490ccd743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9c17f86b54e2e" /><Relationship Type="http://schemas.openxmlformats.org/officeDocument/2006/relationships/theme" Target="/ppt/slideMasters/theme/theme1.xml" Id="R695d71ab6403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69c17f86b5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8148e97c6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01744060b4f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03bc2d14d47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ecf78a96040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09a9b80374b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5492b506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548ab1ec6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 KIM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922 016 933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 INVEST AS</a:t>
            </a:r>
          </a:p>
        </p:txBody>
      </p:sp>
    </p:spTree>
  </p:cSld>
  <p:clrMapOvr>
    <a:masterClrMapping xmlns:a="http://schemas.openxmlformats.org/drawingml/2006/main"/>
  </p:clrMapOvr>
</p:sld>
</file>