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cbfd783db14c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e888f5129f4df6"/>
  </p:sldMasterIdLst>
  <p:sldIdLst>
    <p:sldId xmlns:r="http://schemas.openxmlformats.org/officeDocument/2006/relationships" id="256" r:id="R9eb486eef9de4eb7"/>
    <p:sldId xmlns:r="http://schemas.openxmlformats.org/officeDocument/2006/relationships" id="257" r:id="R7f0eaf262da64249"/>
    <p:sldId xmlns:r="http://schemas.openxmlformats.org/officeDocument/2006/relationships" id="258" r:id="Rd425654ce67140a9"/>
    <p:sldId xmlns:r="http://schemas.openxmlformats.org/officeDocument/2006/relationships" id="259" r:id="Re80c74b88a0d4027"/>
    <p:sldId xmlns:r="http://schemas.openxmlformats.org/officeDocument/2006/relationships" id="260" r:id="Reab08bfd6b70481f"/>
    <p:sldId xmlns:r="http://schemas.openxmlformats.org/officeDocument/2006/relationships" id="261" r:id="Rfd8875fee3d340de"/>
    <p:sldId xmlns:r="http://schemas.openxmlformats.org/officeDocument/2006/relationships" id="262" r:id="R71f99e8a36e94f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e888f5129f4df6" /><Relationship Type="http://schemas.openxmlformats.org/officeDocument/2006/relationships/slide" Target="/ppt/slides/slide1.xml" Id="R9eb486eef9de4eb7" /><Relationship Type="http://schemas.openxmlformats.org/officeDocument/2006/relationships/slide" Target="/ppt/slides/slide2.xml" Id="R7f0eaf262da64249" /><Relationship Type="http://schemas.openxmlformats.org/officeDocument/2006/relationships/slide" Target="/ppt/slides/slide3.xml" Id="Rd425654ce67140a9" /><Relationship Type="http://schemas.openxmlformats.org/officeDocument/2006/relationships/slide" Target="/ppt/slides/slide4.xml" Id="Re80c74b88a0d4027" /><Relationship Type="http://schemas.openxmlformats.org/officeDocument/2006/relationships/slide" Target="/ppt/slides/slide5.xml" Id="Reab08bfd6b70481f" /><Relationship Type="http://schemas.openxmlformats.org/officeDocument/2006/relationships/slide" Target="/ppt/slides/slide6.xml" Id="Rfd8875fee3d340de" /><Relationship Type="http://schemas.openxmlformats.org/officeDocument/2006/relationships/slide" Target="/ppt/slides/slide7.xml" Id="R71f99e8a36e94f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807447d74d42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ae7ac1c3947a0" /><Relationship Type="http://schemas.openxmlformats.org/officeDocument/2006/relationships/theme" Target="/ppt/slideMasters/theme/theme1.xml" Id="Refa7f532612d40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aae7ac1c3947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ecea2891f48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2778321a54b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254edd9db4c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4f368c60b45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99dd53e4744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2bb6b68d34d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07ac835d148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 VARME &amp; SANITÆR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 VARME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VARME &amp; SANITÆR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 VARME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 VARME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 VARME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4 428 410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229 248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214 683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1 471 031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2 300 306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 VARME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MARIO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HERMANSEN MORTEN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STORAAS PETTER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 VARME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Brynsveien 150A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1348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922 020 841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 VARME &amp; SANITÆR AS</a:t>
            </a:r>
          </a:p>
        </p:txBody>
      </p:sp>
    </p:spTree>
  </p:cSld>
  <p:clrMapOvr>
    <a:masterClrMapping xmlns:a="http://schemas.openxmlformats.org/drawingml/2006/main"/>
  </p:clrMapOvr>
</p:sld>
</file>