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a4c09fecd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ba4512fd2c4328"/>
  </p:sldMasterIdLst>
  <p:sldIdLst>
    <p:sldId xmlns:r="http://schemas.openxmlformats.org/officeDocument/2006/relationships" id="256" r:id="R46a1df6d5e064bdb"/>
    <p:sldId xmlns:r="http://schemas.openxmlformats.org/officeDocument/2006/relationships" id="257" r:id="R08686165fc714dad"/>
    <p:sldId xmlns:r="http://schemas.openxmlformats.org/officeDocument/2006/relationships" id="258" r:id="R62a1a18902444c03"/>
    <p:sldId xmlns:r="http://schemas.openxmlformats.org/officeDocument/2006/relationships" id="259" r:id="R73ca122d6b1e4a80"/>
    <p:sldId xmlns:r="http://schemas.openxmlformats.org/officeDocument/2006/relationships" id="260" r:id="R1bb274c447da4d9e"/>
    <p:sldId xmlns:r="http://schemas.openxmlformats.org/officeDocument/2006/relationships" id="261" r:id="Rd0f1989ebfd54245"/>
    <p:sldId xmlns:r="http://schemas.openxmlformats.org/officeDocument/2006/relationships" id="262" r:id="R117b4041dad140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ba4512fd2c4328" /><Relationship Type="http://schemas.openxmlformats.org/officeDocument/2006/relationships/slide" Target="/ppt/slides/slide1.xml" Id="R46a1df6d5e064bdb" /><Relationship Type="http://schemas.openxmlformats.org/officeDocument/2006/relationships/slide" Target="/ppt/slides/slide2.xml" Id="R08686165fc714dad" /><Relationship Type="http://schemas.openxmlformats.org/officeDocument/2006/relationships/slide" Target="/ppt/slides/slide3.xml" Id="R62a1a18902444c03" /><Relationship Type="http://schemas.openxmlformats.org/officeDocument/2006/relationships/slide" Target="/ppt/slides/slide4.xml" Id="R73ca122d6b1e4a80" /><Relationship Type="http://schemas.openxmlformats.org/officeDocument/2006/relationships/slide" Target="/ppt/slides/slide5.xml" Id="R1bb274c447da4d9e" /><Relationship Type="http://schemas.openxmlformats.org/officeDocument/2006/relationships/slide" Target="/ppt/slides/slide6.xml" Id="Rd0f1989ebfd54245" /><Relationship Type="http://schemas.openxmlformats.org/officeDocument/2006/relationships/slide" Target="/ppt/slides/slide7.xml" Id="R117b4041dad140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dd1e3bfee49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d9ccbef24887" /><Relationship Type="http://schemas.openxmlformats.org/officeDocument/2006/relationships/theme" Target="/ppt/slideMasters/theme/theme1.xml" Id="R613f7c401c7b4e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7dd9ccbef248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f572573f7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aadc15e24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da22b92f844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775dc6c094c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f082702054c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252d4b29743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9d749d4664f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VVS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VVS OG BYGG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4 051 361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731 099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4 130 922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4 964 626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HVIDSTEN ARNT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Vidar Hvidsten, Skotselvveien 536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922 020 965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VVS OG BYGG AS</a:t>
            </a:r>
          </a:p>
        </p:txBody>
      </p:sp>
    </p:spTree>
  </p:cSld>
  <p:clrMapOvr>
    <a:masterClrMapping xmlns:a="http://schemas.openxmlformats.org/drawingml/2006/main"/>
  </p:clrMapOvr>
</p:sld>
</file>