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f3e7c9d7314b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af930edf1d4274"/>
  </p:sldMasterIdLst>
  <p:sldIdLst>
    <p:sldId xmlns:r="http://schemas.openxmlformats.org/officeDocument/2006/relationships" id="256" r:id="R8b17d6a08c9b4d7d"/>
    <p:sldId xmlns:r="http://schemas.openxmlformats.org/officeDocument/2006/relationships" id="257" r:id="Rfd5ea2dbd5cb4355"/>
    <p:sldId xmlns:r="http://schemas.openxmlformats.org/officeDocument/2006/relationships" id="258" r:id="Rbe5dccf680e14ded"/>
    <p:sldId xmlns:r="http://schemas.openxmlformats.org/officeDocument/2006/relationships" id="259" r:id="R7d0b8f62ac204ca6"/>
    <p:sldId xmlns:r="http://schemas.openxmlformats.org/officeDocument/2006/relationships" id="260" r:id="R4c917c46aaf14a74"/>
    <p:sldId xmlns:r="http://schemas.openxmlformats.org/officeDocument/2006/relationships" id="261" r:id="R521e614aea9e4000"/>
    <p:sldId xmlns:r="http://schemas.openxmlformats.org/officeDocument/2006/relationships" id="262" r:id="R59afa237732343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f930edf1d4274" /><Relationship Type="http://schemas.openxmlformats.org/officeDocument/2006/relationships/slide" Target="/ppt/slides/slide1.xml" Id="R8b17d6a08c9b4d7d" /><Relationship Type="http://schemas.openxmlformats.org/officeDocument/2006/relationships/slide" Target="/ppt/slides/slide2.xml" Id="Rfd5ea2dbd5cb4355" /><Relationship Type="http://schemas.openxmlformats.org/officeDocument/2006/relationships/slide" Target="/ppt/slides/slide3.xml" Id="Rbe5dccf680e14ded" /><Relationship Type="http://schemas.openxmlformats.org/officeDocument/2006/relationships/slide" Target="/ppt/slides/slide4.xml" Id="R7d0b8f62ac204ca6" /><Relationship Type="http://schemas.openxmlformats.org/officeDocument/2006/relationships/slide" Target="/ppt/slides/slide5.xml" Id="R4c917c46aaf14a74" /><Relationship Type="http://schemas.openxmlformats.org/officeDocument/2006/relationships/slide" Target="/ppt/slides/slide6.xml" Id="R521e614aea9e4000" /><Relationship Type="http://schemas.openxmlformats.org/officeDocument/2006/relationships/slide" Target="/ppt/slides/slide7.xml" Id="R59afa237732343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8abd0a2384f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83e93519f4dea" /><Relationship Type="http://schemas.openxmlformats.org/officeDocument/2006/relationships/theme" Target="/ppt/slideMasters/theme/theme1.xml" Id="R6dfc2c61a4c24f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783e93519f4d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2180aea1646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6b8260ad645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c62e365dc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53cd0f69e4d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f1ac0e2e34e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8ff3064954c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40de91ad3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DØLA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DØLA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DØLA ANLEGG AS ble etablert [år] og holder til i Vågå.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DØLA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DØLA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DØLA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DØLA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 MARTIN LØKKEN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DØLA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Vågåvegen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2680 Vågå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922 021 910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DØLA ANLEGG AS</a:t>
            </a:r>
          </a:p>
        </p:txBody>
      </p:sp>
    </p:spTree>
  </p:cSld>
  <p:clrMapOvr>
    <a:masterClrMapping xmlns:a="http://schemas.openxmlformats.org/drawingml/2006/main"/>
  </p:clrMapOvr>
</p:sld>
</file>