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d2f82db04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4f02de28446c9"/>
  </p:sldMasterIdLst>
  <p:sldIdLst>
    <p:sldId xmlns:r="http://schemas.openxmlformats.org/officeDocument/2006/relationships" id="256" r:id="R9666a3272d4e4053"/>
    <p:sldId xmlns:r="http://schemas.openxmlformats.org/officeDocument/2006/relationships" id="257" r:id="Rfc0f907a6d1c4a1e"/>
    <p:sldId xmlns:r="http://schemas.openxmlformats.org/officeDocument/2006/relationships" id="258" r:id="Rfd2e9dee96444f9d"/>
    <p:sldId xmlns:r="http://schemas.openxmlformats.org/officeDocument/2006/relationships" id="259" r:id="R8cf3884ba0324fb0"/>
    <p:sldId xmlns:r="http://schemas.openxmlformats.org/officeDocument/2006/relationships" id="260" r:id="Ra5c6e9f2a15c475e"/>
    <p:sldId xmlns:r="http://schemas.openxmlformats.org/officeDocument/2006/relationships" id="261" r:id="R8722370f8c9a4a15"/>
    <p:sldId xmlns:r="http://schemas.openxmlformats.org/officeDocument/2006/relationships" id="262" r:id="Ref89580fa5c9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4f02de28446c9" /><Relationship Type="http://schemas.openxmlformats.org/officeDocument/2006/relationships/slide" Target="/ppt/slides/slide1.xml" Id="R9666a3272d4e4053" /><Relationship Type="http://schemas.openxmlformats.org/officeDocument/2006/relationships/slide" Target="/ppt/slides/slide2.xml" Id="Rfc0f907a6d1c4a1e" /><Relationship Type="http://schemas.openxmlformats.org/officeDocument/2006/relationships/slide" Target="/ppt/slides/slide3.xml" Id="Rfd2e9dee96444f9d" /><Relationship Type="http://schemas.openxmlformats.org/officeDocument/2006/relationships/slide" Target="/ppt/slides/slide4.xml" Id="R8cf3884ba0324fb0" /><Relationship Type="http://schemas.openxmlformats.org/officeDocument/2006/relationships/slide" Target="/ppt/slides/slide5.xml" Id="Ra5c6e9f2a15c475e" /><Relationship Type="http://schemas.openxmlformats.org/officeDocument/2006/relationships/slide" Target="/ppt/slides/slide6.xml" Id="R8722370f8c9a4a15" /><Relationship Type="http://schemas.openxmlformats.org/officeDocument/2006/relationships/slide" Target="/ppt/slides/slide7.xml" Id="Ref89580fa5c9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b07502753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d8c59cbcf4521" /><Relationship Type="http://schemas.openxmlformats.org/officeDocument/2006/relationships/theme" Target="/ppt/slideMasters/theme/theme1.xml" Id="R6a0537d155cb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d8c59cbcf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2b2e7f45f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a643cbd6d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8988cb3fd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c9d09163d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956d1615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e2547150a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02841488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ESSENSO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ESSENSO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SKOGHUSET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